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</p:sldIdLst>
  <p:sldSz cy="5143500" cx="9144000"/>
  <p:notesSz cx="6858000" cy="9144000"/>
  <p:embeddedFontLst>
    <p:embeddedFont>
      <p:font typeface="Work Sans ExtraLight"/>
      <p:regular r:id="rId56"/>
      <p:bold r:id="rId57"/>
      <p:italic r:id="rId58"/>
      <p:boldItalic r:id="rId59"/>
    </p:embeddedFont>
    <p:embeddedFont>
      <p:font typeface="Roboto Thin"/>
      <p:regular r:id="rId60"/>
      <p:bold r:id="rId61"/>
      <p:italic r:id="rId62"/>
      <p:boldItalic r:id="rId63"/>
    </p:embeddedFont>
    <p:embeddedFont>
      <p:font typeface="Roboto Medium"/>
      <p:regular r:id="rId64"/>
      <p:bold r:id="rId65"/>
      <p:italic r:id="rId66"/>
      <p:boldItalic r:id="rId67"/>
    </p:embeddedFont>
    <p:embeddedFont>
      <p:font typeface="Roboto"/>
      <p:regular r:id="rId68"/>
      <p:bold r:id="rId69"/>
      <p:italic r:id="rId70"/>
      <p:boldItalic r:id="rId71"/>
    </p:embeddedFont>
    <p:embeddedFont>
      <p:font typeface="Work Sans Black"/>
      <p:bold r:id="rId72"/>
      <p:boldItalic r:id="rId73"/>
    </p:embeddedFont>
    <p:embeddedFont>
      <p:font typeface="Work Sans"/>
      <p:regular r:id="rId74"/>
      <p:bold r:id="rId75"/>
      <p:italic r:id="rId76"/>
      <p:boldItalic r:id="rId7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WorkSansBlack-boldItalic.fntdata"/><Relationship Id="rId72" Type="http://schemas.openxmlformats.org/officeDocument/2006/relationships/font" Target="fonts/WorkSansBlack-bold.fntdata"/><Relationship Id="rId31" Type="http://schemas.openxmlformats.org/officeDocument/2006/relationships/slide" Target="slides/slide26.xml"/><Relationship Id="rId75" Type="http://schemas.openxmlformats.org/officeDocument/2006/relationships/font" Target="fonts/WorkSans-bold.fntdata"/><Relationship Id="rId30" Type="http://schemas.openxmlformats.org/officeDocument/2006/relationships/slide" Target="slides/slide25.xml"/><Relationship Id="rId74" Type="http://schemas.openxmlformats.org/officeDocument/2006/relationships/font" Target="fonts/WorkSans-regular.fntdata"/><Relationship Id="rId33" Type="http://schemas.openxmlformats.org/officeDocument/2006/relationships/slide" Target="slides/slide28.xml"/><Relationship Id="rId77" Type="http://schemas.openxmlformats.org/officeDocument/2006/relationships/font" Target="fonts/WorkSans-boldItalic.fntdata"/><Relationship Id="rId32" Type="http://schemas.openxmlformats.org/officeDocument/2006/relationships/slide" Target="slides/slide27.xml"/><Relationship Id="rId76" Type="http://schemas.openxmlformats.org/officeDocument/2006/relationships/font" Target="fonts/WorkSans-italic.fntdata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Roboto-boldItalic.fntdata"/><Relationship Id="rId70" Type="http://schemas.openxmlformats.org/officeDocument/2006/relationships/font" Target="fonts/Roboto-italic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RobotoThin-italic.fntdata"/><Relationship Id="rId61" Type="http://schemas.openxmlformats.org/officeDocument/2006/relationships/font" Target="fonts/RobotoThin-bold.fntdata"/><Relationship Id="rId20" Type="http://schemas.openxmlformats.org/officeDocument/2006/relationships/slide" Target="slides/slide15.xml"/><Relationship Id="rId64" Type="http://schemas.openxmlformats.org/officeDocument/2006/relationships/font" Target="fonts/RobotoMedium-regular.fntdata"/><Relationship Id="rId63" Type="http://schemas.openxmlformats.org/officeDocument/2006/relationships/font" Target="fonts/RobotoThin-boldItalic.fntdata"/><Relationship Id="rId22" Type="http://schemas.openxmlformats.org/officeDocument/2006/relationships/slide" Target="slides/slide17.xml"/><Relationship Id="rId66" Type="http://schemas.openxmlformats.org/officeDocument/2006/relationships/font" Target="fonts/RobotoMedium-italic.fntdata"/><Relationship Id="rId21" Type="http://schemas.openxmlformats.org/officeDocument/2006/relationships/slide" Target="slides/slide16.xml"/><Relationship Id="rId65" Type="http://schemas.openxmlformats.org/officeDocument/2006/relationships/font" Target="fonts/RobotoMedium-bold.fntdata"/><Relationship Id="rId24" Type="http://schemas.openxmlformats.org/officeDocument/2006/relationships/slide" Target="slides/slide19.xml"/><Relationship Id="rId68" Type="http://schemas.openxmlformats.org/officeDocument/2006/relationships/font" Target="fonts/Roboto-regular.fntdata"/><Relationship Id="rId23" Type="http://schemas.openxmlformats.org/officeDocument/2006/relationships/slide" Target="slides/slide18.xml"/><Relationship Id="rId67" Type="http://schemas.openxmlformats.org/officeDocument/2006/relationships/font" Target="fonts/RobotoMedium-boldItalic.fntdata"/><Relationship Id="rId60" Type="http://schemas.openxmlformats.org/officeDocument/2006/relationships/font" Target="fonts/RobotoThin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Roboto-bold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font" Target="fonts/WorkSansExtraLight-bold.fntdata"/><Relationship Id="rId12" Type="http://schemas.openxmlformats.org/officeDocument/2006/relationships/slide" Target="slides/slide7.xml"/><Relationship Id="rId56" Type="http://schemas.openxmlformats.org/officeDocument/2006/relationships/font" Target="fonts/WorkSansExtraLight-regular.fntdata"/><Relationship Id="rId15" Type="http://schemas.openxmlformats.org/officeDocument/2006/relationships/slide" Target="slides/slide10.xml"/><Relationship Id="rId59" Type="http://schemas.openxmlformats.org/officeDocument/2006/relationships/font" Target="fonts/WorkSansExtraLight-boldItalic.fntdata"/><Relationship Id="rId14" Type="http://schemas.openxmlformats.org/officeDocument/2006/relationships/slide" Target="slides/slide9.xml"/><Relationship Id="rId58" Type="http://schemas.openxmlformats.org/officeDocument/2006/relationships/font" Target="fonts/WorkSansExtraLight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b36b01d8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b36b01d8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b36b01d838_0_5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3b36b01d838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b36b01d838_0_1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b36b01d838_0_1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b36b01d838_0_1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3b36b01d838_0_1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b36b01d838_0_1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b36b01d838_0_1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b36b01d838_0_1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b36b01d838_0_1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b36b01d838_0_1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b36b01d838_0_1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b36b01d838_0_1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b36b01d838_0_1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b36b01d838_0_1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b36b01d838_0_1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b36b01d838_0_1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3b36b01d838_0_1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b36b01d838_0_1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3b36b01d838_0_1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b36b01d838_0_1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b36b01d838_0_1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b36b01d838_0_1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b36b01d838_0_1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b36b01d838_0_1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b36b01d838_0_1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b36b01d838_0_1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3b36b01d838_0_1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b36b01d838_0_16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3b36b01d838_0_1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b36b01d838_0_16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3b36b01d838_0_1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3b36b01d838_0_16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3b36b01d838_0_16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b36b01d838_0_16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3b36b01d838_0_1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3b36b01d838_0_16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3b36b01d838_0_1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b36b01d838_0_16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3b36b01d838_0_16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3b36b01d838_0_16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3b36b01d838_0_1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3b36b01d838_0_16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3b36b01d838_0_1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b36b01d838_0_16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3b36b01d838_0_1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b36b01d838_0_1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3b36b01d838_0_1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b36b01d838_0_17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3b36b01d838_0_1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3b36b01d838_0_1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3b36b01d838_0_1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3b36b01d838_0_16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3b36b01d838_0_1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b36b01d838_0_17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3b36b01d838_0_1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3b36b01d838_0_16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3b36b01d838_0_1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3b36b01d838_0_1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3b36b01d838_0_1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3b36b01d838_0_17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3b36b01d838_0_1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3b36b01d838_0_15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3b36b01d838_0_1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3b36b01d838_0_15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3b36b01d838_0_1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3b36b01d838_0_15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3b36b01d838_0_1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3b36b01d838_0_17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3b36b01d838_0_17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3b36b01d838_0_17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3b36b01d838_0_1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3b36b01d838_0_17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3b36b01d838_0_1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3b36b01d838_0_17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3b36b01d838_0_1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3b36b01d838_0_17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3b36b01d838_0_17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3b36b01d838_0_17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3b36b01d838_0_17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3b36b01d838_0_17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3b36b01d838_0_1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3b36b01d838_0_15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3b36b01d838_0_1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3b36b01d838_0_18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3b36b01d838_0_1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3b36b01d838_0_18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3b36b01d838_0_1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3b36b01d838_0_18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3b36b01d838_0_18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3b36b01d838_0_18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3b36b01d838_0_1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b36b01d838_0_18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b36b01d838_0_18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3b36b01d838_0_1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3b36b01d838_0_1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3b36b01d838_0_1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3b36b01d838_0_1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_2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_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3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" name="Google Shape;54;p13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5" name="Google Shape;55;p13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" name="Google Shape;56;p13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" name="Google Shape;57;p13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8" name="Google Shape;58;p13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62" name="Google Shape;62;p14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0" name="Google Shape;70;p15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7" name="Google Shape;77;p16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8" name="Google Shape;78;p16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9" name="Google Shape;79;p16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86" name="Google Shape;86;p17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7" name="Google Shape;87;p17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8" name="Google Shape;88;p17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9" name="Google Shape;89;p17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0" name="Google Shape;90;p17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8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7" name="Google Shape;97;p19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9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9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0" name="Google Shape;10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" name="Google Shape;102;p19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3" name="Google Shape;103;p19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6" name="Google Shape;106;p20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20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0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20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20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3" name="Google Shape;113;p20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4" name="Google Shape;114;p20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5" name="Google Shape;115;p20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" name="Google Shape;121;p2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2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2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2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2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2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8" name="Google Shape;128;p2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2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2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bg>
      <p:bgPr>
        <a:solidFill>
          <a:schemeClr val="accent4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/>
          <p:nvPr>
            <p:ph idx="2" type="pic"/>
          </p:nvPr>
        </p:nvSpPr>
        <p:spPr>
          <a:xfrm>
            <a:off x="6148575" y="0"/>
            <a:ext cx="2995500" cy="1425600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23"/>
          <p:cNvSpPr/>
          <p:nvPr>
            <p:ph idx="3" type="pic"/>
          </p:nvPr>
        </p:nvSpPr>
        <p:spPr>
          <a:xfrm>
            <a:off x="6148575" y="3803400"/>
            <a:ext cx="2995500" cy="1342800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23"/>
          <p:cNvSpPr txBox="1"/>
          <p:nvPr>
            <p:ph type="title"/>
          </p:nvPr>
        </p:nvSpPr>
        <p:spPr>
          <a:xfrm>
            <a:off x="740693" y="1"/>
            <a:ext cx="3531000" cy="108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Work Sans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5" name="Google Shape;135;p23"/>
          <p:cNvSpPr/>
          <p:nvPr>
            <p:ph idx="4" type="pic"/>
          </p:nvPr>
        </p:nvSpPr>
        <p:spPr>
          <a:xfrm>
            <a:off x="2962800" y="3803400"/>
            <a:ext cx="3185700" cy="1342800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" name="Google Shape;137;p23"/>
          <p:cNvSpPr/>
          <p:nvPr>
            <p:ph idx="5" type="pic"/>
          </p:nvPr>
        </p:nvSpPr>
        <p:spPr>
          <a:xfrm>
            <a:off x="664500" y="1341525"/>
            <a:ext cx="3831300" cy="1833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 type="secHead">
  <p:cSld name="SECTION_HEADER">
    <p:bg>
      <p:bgPr>
        <a:solidFill>
          <a:schemeClr val="accent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/>
          <p:nvPr/>
        </p:nvSpPr>
        <p:spPr>
          <a:xfrm rot="5400000">
            <a:off x="2419800" y="-1953625"/>
            <a:ext cx="4276500" cy="8659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4"/>
          <p:cNvSpPr txBox="1"/>
          <p:nvPr>
            <p:ph type="title"/>
          </p:nvPr>
        </p:nvSpPr>
        <p:spPr>
          <a:xfrm>
            <a:off x="438912" y="457200"/>
            <a:ext cx="8202300" cy="348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9pPr>
          </a:lstStyle>
          <a:p/>
        </p:txBody>
      </p:sp>
      <p:sp>
        <p:nvSpPr>
          <p:cNvPr id="141" name="Google Shape;141;p24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2" name="Google Shape;142;p24"/>
          <p:cNvSpPr txBox="1"/>
          <p:nvPr>
            <p:ph idx="1" type="body"/>
          </p:nvPr>
        </p:nvSpPr>
        <p:spPr>
          <a:xfrm>
            <a:off x="454600" y="1565585"/>
            <a:ext cx="15486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143" name="Google Shape;143;p24"/>
          <p:cNvSpPr txBox="1"/>
          <p:nvPr>
            <p:ph idx="2" type="body"/>
          </p:nvPr>
        </p:nvSpPr>
        <p:spPr>
          <a:xfrm>
            <a:off x="687925" y="1690985"/>
            <a:ext cx="13152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44" name="Google Shape;144;p24"/>
          <p:cNvSpPr txBox="1"/>
          <p:nvPr>
            <p:ph idx="3" type="body"/>
          </p:nvPr>
        </p:nvSpPr>
        <p:spPr>
          <a:xfrm>
            <a:off x="454600" y="2516416"/>
            <a:ext cx="15486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145" name="Google Shape;145;p24"/>
          <p:cNvSpPr txBox="1"/>
          <p:nvPr>
            <p:ph idx="4" type="body"/>
          </p:nvPr>
        </p:nvSpPr>
        <p:spPr>
          <a:xfrm>
            <a:off x="687925" y="2641816"/>
            <a:ext cx="13152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46" name="Google Shape;146;p24"/>
          <p:cNvSpPr txBox="1"/>
          <p:nvPr>
            <p:ph idx="5" type="body"/>
          </p:nvPr>
        </p:nvSpPr>
        <p:spPr>
          <a:xfrm>
            <a:off x="2684925" y="1565585"/>
            <a:ext cx="15486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147" name="Google Shape;147;p24"/>
          <p:cNvSpPr txBox="1"/>
          <p:nvPr>
            <p:ph idx="6" type="body"/>
          </p:nvPr>
        </p:nvSpPr>
        <p:spPr>
          <a:xfrm>
            <a:off x="2918250" y="1690985"/>
            <a:ext cx="13152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48" name="Google Shape;148;p24"/>
          <p:cNvSpPr txBox="1"/>
          <p:nvPr>
            <p:ph idx="7" type="body"/>
          </p:nvPr>
        </p:nvSpPr>
        <p:spPr>
          <a:xfrm>
            <a:off x="2684925" y="2516416"/>
            <a:ext cx="15486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149" name="Google Shape;149;p24"/>
          <p:cNvSpPr txBox="1"/>
          <p:nvPr>
            <p:ph idx="8" type="body"/>
          </p:nvPr>
        </p:nvSpPr>
        <p:spPr>
          <a:xfrm>
            <a:off x="2918250" y="2641816"/>
            <a:ext cx="13152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0" name="Google Shape;150;p24"/>
          <p:cNvSpPr txBox="1"/>
          <p:nvPr>
            <p:ph idx="9" type="body"/>
          </p:nvPr>
        </p:nvSpPr>
        <p:spPr>
          <a:xfrm>
            <a:off x="4901400" y="1565585"/>
            <a:ext cx="15486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151" name="Google Shape;151;p24"/>
          <p:cNvSpPr txBox="1"/>
          <p:nvPr>
            <p:ph idx="13" type="body"/>
          </p:nvPr>
        </p:nvSpPr>
        <p:spPr>
          <a:xfrm>
            <a:off x="5134725" y="1690985"/>
            <a:ext cx="13152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2" name="Google Shape;152;p24"/>
          <p:cNvSpPr txBox="1"/>
          <p:nvPr>
            <p:ph idx="14" type="body"/>
          </p:nvPr>
        </p:nvSpPr>
        <p:spPr>
          <a:xfrm>
            <a:off x="4901400" y="2516416"/>
            <a:ext cx="15486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153" name="Google Shape;153;p24"/>
          <p:cNvSpPr txBox="1"/>
          <p:nvPr>
            <p:ph idx="15" type="body"/>
          </p:nvPr>
        </p:nvSpPr>
        <p:spPr>
          <a:xfrm>
            <a:off x="5134725" y="2641816"/>
            <a:ext cx="13152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4" name="Google Shape;154;p24"/>
          <p:cNvSpPr txBox="1"/>
          <p:nvPr>
            <p:ph idx="16" type="body"/>
          </p:nvPr>
        </p:nvSpPr>
        <p:spPr>
          <a:xfrm>
            <a:off x="7117875" y="1565585"/>
            <a:ext cx="15417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155" name="Google Shape;155;p24"/>
          <p:cNvSpPr txBox="1"/>
          <p:nvPr>
            <p:ph idx="17" type="body"/>
          </p:nvPr>
        </p:nvSpPr>
        <p:spPr>
          <a:xfrm>
            <a:off x="7350149" y="1690985"/>
            <a:ext cx="13092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6" name="Google Shape;156;p24"/>
          <p:cNvSpPr txBox="1"/>
          <p:nvPr>
            <p:ph idx="18" type="body"/>
          </p:nvPr>
        </p:nvSpPr>
        <p:spPr>
          <a:xfrm>
            <a:off x="7117875" y="2516416"/>
            <a:ext cx="15417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●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○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 Black"/>
              <a:buChar char="■"/>
              <a:defRPr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157" name="Google Shape;157;p24"/>
          <p:cNvSpPr txBox="1"/>
          <p:nvPr>
            <p:ph idx="19" type="body"/>
          </p:nvPr>
        </p:nvSpPr>
        <p:spPr>
          <a:xfrm>
            <a:off x="7350149" y="2641816"/>
            <a:ext cx="1309200" cy="1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8" name="Google Shape;158;p24"/>
          <p:cNvSpPr txBox="1"/>
          <p:nvPr>
            <p:ph idx="20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59" name="Google Shape;159;p24"/>
          <p:cNvSpPr txBox="1"/>
          <p:nvPr>
            <p:ph idx="21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sp>
        <p:nvSpPr>
          <p:cNvPr id="160" name="Google Shape;160;p24"/>
          <p:cNvSpPr txBox="1"/>
          <p:nvPr>
            <p:ph idx="22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/>
        </p:txBody>
      </p:sp>
      <p:cxnSp>
        <p:nvCxnSpPr>
          <p:cNvPr id="161" name="Google Shape;161;p24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286">
          <p15:clr>
            <a:srgbClr val="E46962"/>
          </p15:clr>
        </p15:guide>
        <p15:guide id="2" pos="5455">
          <p15:clr>
            <a:srgbClr val="E46962"/>
          </p15:clr>
        </p15:guide>
        <p15:guide id="3" pos="1688">
          <p15:clr>
            <a:srgbClr val="E46962"/>
          </p15:clr>
        </p15:guide>
        <p15:guide id="4" pos="3087">
          <p15:clr>
            <a:srgbClr val="E46962"/>
          </p15:clr>
        </p15:guide>
        <p15:guide id="5" pos="4484">
          <p15:clr>
            <a:srgbClr val="E46962"/>
          </p15:clr>
        </p15:guide>
        <p15:guide id="6" pos="1262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Point Summary" type="tx">
  <p:cSld name="TITLE_AND_BODY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/>
          <p:nvPr/>
        </p:nvSpPr>
        <p:spPr>
          <a:xfrm rot="5400000">
            <a:off x="-543125" y="1009325"/>
            <a:ext cx="4276500" cy="273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5"/>
          <p:cNvSpPr txBox="1"/>
          <p:nvPr>
            <p:ph type="title"/>
          </p:nvPr>
        </p:nvSpPr>
        <p:spPr>
          <a:xfrm>
            <a:off x="440663" y="612669"/>
            <a:ext cx="2277300" cy="9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5" name="Google Shape;165;p25"/>
          <p:cNvSpPr txBox="1"/>
          <p:nvPr>
            <p:ph idx="1" type="subTitle"/>
          </p:nvPr>
        </p:nvSpPr>
        <p:spPr>
          <a:xfrm>
            <a:off x="449575" y="432575"/>
            <a:ext cx="22770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166" name="Google Shape;166;p25"/>
          <p:cNvSpPr/>
          <p:nvPr>
            <p:ph idx="2" type="pic"/>
          </p:nvPr>
        </p:nvSpPr>
        <p:spPr>
          <a:xfrm>
            <a:off x="456025" y="2138426"/>
            <a:ext cx="1766100" cy="11898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25"/>
          <p:cNvSpPr txBox="1"/>
          <p:nvPr>
            <p:ph idx="3" type="subTitle"/>
          </p:nvPr>
        </p:nvSpPr>
        <p:spPr>
          <a:xfrm>
            <a:off x="453325" y="3530474"/>
            <a:ext cx="22836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168" name="Google Shape;168;p25"/>
          <p:cNvSpPr/>
          <p:nvPr/>
        </p:nvSpPr>
        <p:spPr>
          <a:xfrm rot="5400000">
            <a:off x="2419450" y="1009325"/>
            <a:ext cx="4276500" cy="273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5"/>
          <p:cNvSpPr txBox="1"/>
          <p:nvPr>
            <p:ph idx="4" type="body"/>
          </p:nvPr>
        </p:nvSpPr>
        <p:spPr>
          <a:xfrm>
            <a:off x="3412150" y="3803400"/>
            <a:ext cx="22770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  <p:sp>
        <p:nvSpPr>
          <p:cNvPr id="170" name="Google Shape;170;p25"/>
          <p:cNvSpPr/>
          <p:nvPr>
            <p:ph idx="5" type="pic"/>
          </p:nvPr>
        </p:nvSpPr>
        <p:spPr>
          <a:xfrm>
            <a:off x="3418600" y="2138400"/>
            <a:ext cx="1766100" cy="11898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25"/>
          <p:cNvSpPr txBox="1"/>
          <p:nvPr>
            <p:ph idx="6" type="subTitle"/>
          </p:nvPr>
        </p:nvSpPr>
        <p:spPr>
          <a:xfrm>
            <a:off x="3415900" y="3530474"/>
            <a:ext cx="22836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172" name="Google Shape;172;p25"/>
          <p:cNvSpPr/>
          <p:nvPr/>
        </p:nvSpPr>
        <p:spPr>
          <a:xfrm rot="5400000">
            <a:off x="5382025" y="1009325"/>
            <a:ext cx="4276500" cy="273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5"/>
          <p:cNvSpPr txBox="1"/>
          <p:nvPr>
            <p:ph idx="7" type="body"/>
          </p:nvPr>
        </p:nvSpPr>
        <p:spPr>
          <a:xfrm>
            <a:off x="6374725" y="3803250"/>
            <a:ext cx="22770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  <p:sp>
        <p:nvSpPr>
          <p:cNvPr id="174" name="Google Shape;174;p25"/>
          <p:cNvSpPr/>
          <p:nvPr>
            <p:ph idx="8" type="pic"/>
          </p:nvPr>
        </p:nvSpPr>
        <p:spPr>
          <a:xfrm>
            <a:off x="6381175" y="2138400"/>
            <a:ext cx="1766100" cy="11898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25"/>
          <p:cNvSpPr txBox="1"/>
          <p:nvPr>
            <p:ph idx="9" type="subTitle"/>
          </p:nvPr>
        </p:nvSpPr>
        <p:spPr>
          <a:xfrm>
            <a:off x="6378475" y="3530474"/>
            <a:ext cx="22836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176" name="Google Shape;176;p25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7" name="Google Shape;177;p25"/>
          <p:cNvSpPr txBox="1"/>
          <p:nvPr>
            <p:ph idx="13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8" name="Google Shape;178;p25"/>
          <p:cNvSpPr txBox="1"/>
          <p:nvPr>
            <p:ph idx="14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9" name="Google Shape;179;p25"/>
          <p:cNvSpPr txBox="1"/>
          <p:nvPr>
            <p:ph idx="15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180" name="Google Shape;180;p25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" name="Google Shape;181;p25"/>
          <p:cNvSpPr txBox="1"/>
          <p:nvPr>
            <p:ph idx="16" type="body"/>
          </p:nvPr>
        </p:nvSpPr>
        <p:spPr>
          <a:xfrm>
            <a:off x="449575" y="3803400"/>
            <a:ext cx="22875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6">
          <p15:clr>
            <a:srgbClr val="E46962"/>
          </p15:clr>
        </p15:guide>
        <p15:guide id="2" pos="1724">
          <p15:clr>
            <a:srgbClr val="E46962"/>
          </p15:clr>
        </p15:guide>
        <p15:guide id="3" pos="2153">
          <p15:clr>
            <a:srgbClr val="E46962"/>
          </p15:clr>
        </p15:guide>
        <p15:guide id="4" pos="4016">
          <p15:clr>
            <a:srgbClr val="E46962"/>
          </p15:clr>
        </p15:guide>
        <p15:guide id="5" pos="5450">
          <p15:clr>
            <a:srgbClr val="E46962"/>
          </p15:clr>
        </p15:guide>
        <p15:guide id="6" pos="3584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" type="twoColTx">
  <p:cSld name="TITLE_AND_TWO_COLUMNS">
    <p:bg>
      <p:bgPr>
        <a:solidFill>
          <a:schemeClr val="accent2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/>
          <p:nvPr>
            <p:ph type="title"/>
          </p:nvPr>
        </p:nvSpPr>
        <p:spPr>
          <a:xfrm>
            <a:off x="783675" y="193215"/>
            <a:ext cx="7837500" cy="180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600"/>
              <a:buFont typeface="Work Sans ExtraLight"/>
              <a:buNone/>
              <a:defRPr sz="14600">
                <a:solidFill>
                  <a:schemeClr val="accent1"/>
                </a:solidFill>
                <a:latin typeface="Work Sans ExtraLight"/>
                <a:ea typeface="Work Sans ExtraLight"/>
                <a:cs typeface="Work Sans ExtraLight"/>
                <a:sym typeface="Work Sans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/>
        </p:txBody>
      </p:sp>
      <p:sp>
        <p:nvSpPr>
          <p:cNvPr id="184" name="Google Shape;184;p26"/>
          <p:cNvSpPr txBox="1"/>
          <p:nvPr>
            <p:ph idx="2" type="title"/>
          </p:nvPr>
        </p:nvSpPr>
        <p:spPr>
          <a:xfrm>
            <a:off x="783675" y="1937719"/>
            <a:ext cx="78375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Work Sans"/>
                <a:ea typeface="Work Sans"/>
                <a:cs typeface="Work Sans"/>
                <a:sym typeface="Work Sans"/>
              </a:defRPr>
            </a:lvl9pPr>
          </a:lstStyle>
          <a:p/>
        </p:txBody>
      </p:sp>
      <p:sp>
        <p:nvSpPr>
          <p:cNvPr id="185" name="Google Shape;185;p26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86" name="Google Shape;186;p26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" name="Google Shape;187;p26"/>
          <p:cNvSpPr txBox="1"/>
          <p:nvPr>
            <p:ph idx="1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/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/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/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/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/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/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/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/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188" name="Google Shape;188;p26"/>
          <p:cNvSpPr txBox="1"/>
          <p:nvPr>
            <p:ph idx="3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/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/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/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/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/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/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/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/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189" name="Google Shape;189;p26"/>
          <p:cNvSpPr txBox="1"/>
          <p:nvPr>
            <p:ph idx="4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/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/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/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/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/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/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  <a:defRPr/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○"/>
              <a:defRPr/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■"/>
              <a:defRPr/>
            </a:lvl9pPr>
          </a:lstStyle>
          <a:p/>
        </p:txBody>
      </p:sp>
      <p:sp>
        <p:nvSpPr>
          <p:cNvPr id="190" name="Google Shape;190;p26"/>
          <p:cNvSpPr/>
          <p:nvPr>
            <p:ph idx="5" type="pic"/>
          </p:nvPr>
        </p:nvSpPr>
        <p:spPr>
          <a:xfrm>
            <a:off x="8169375" y="3803400"/>
            <a:ext cx="713400" cy="712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mage" type="titleOnly">
  <p:cSld name="TITLE_ONLY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/>
          <p:nvPr/>
        </p:nvSpPr>
        <p:spPr>
          <a:xfrm rot="5400000">
            <a:off x="-543125" y="1009325"/>
            <a:ext cx="4276500" cy="273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7"/>
          <p:cNvSpPr txBox="1"/>
          <p:nvPr>
            <p:ph type="title"/>
          </p:nvPr>
        </p:nvSpPr>
        <p:spPr>
          <a:xfrm>
            <a:off x="438912" y="612648"/>
            <a:ext cx="2277300" cy="9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9pPr>
          </a:lstStyle>
          <a:p/>
        </p:txBody>
      </p:sp>
      <p:sp>
        <p:nvSpPr>
          <p:cNvPr id="194" name="Google Shape;194;p27"/>
          <p:cNvSpPr txBox="1"/>
          <p:nvPr>
            <p:ph idx="1" type="subTitle"/>
          </p:nvPr>
        </p:nvSpPr>
        <p:spPr>
          <a:xfrm>
            <a:off x="449575" y="432575"/>
            <a:ext cx="22770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195" name="Google Shape;195;p27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96" name="Google Shape;196;p27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" name="Google Shape;197;p27"/>
          <p:cNvSpPr txBox="1"/>
          <p:nvPr>
            <p:ph idx="2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98" name="Google Shape;198;p27"/>
          <p:cNvSpPr txBox="1"/>
          <p:nvPr>
            <p:ph idx="3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99" name="Google Shape;199;p27"/>
          <p:cNvSpPr txBox="1"/>
          <p:nvPr>
            <p:ph idx="4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00" name="Google Shape;200;p27"/>
          <p:cNvSpPr txBox="1"/>
          <p:nvPr>
            <p:ph idx="5" type="body"/>
          </p:nvPr>
        </p:nvSpPr>
        <p:spPr>
          <a:xfrm>
            <a:off x="449575" y="3121200"/>
            <a:ext cx="2266500" cy="118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  <p:sp>
        <p:nvSpPr>
          <p:cNvPr id="201" name="Google Shape;201;p27"/>
          <p:cNvSpPr/>
          <p:nvPr>
            <p:ph idx="6" type="pic"/>
          </p:nvPr>
        </p:nvSpPr>
        <p:spPr>
          <a:xfrm>
            <a:off x="3191025" y="237725"/>
            <a:ext cx="5687100" cy="4041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7"/>
          <p:cNvSpPr txBox="1"/>
          <p:nvPr>
            <p:ph idx="7" type="body"/>
          </p:nvPr>
        </p:nvSpPr>
        <p:spPr>
          <a:xfrm>
            <a:off x="3191400" y="4417843"/>
            <a:ext cx="5687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or Palette">
  <p:cSld name="ONE_COLUMN_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5" name="Google Shape;205;p28"/>
          <p:cNvSpPr/>
          <p:nvPr/>
        </p:nvSpPr>
        <p:spPr>
          <a:xfrm rot="5400000">
            <a:off x="-543125" y="1009325"/>
            <a:ext cx="4276500" cy="273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8"/>
          <p:cNvSpPr txBox="1"/>
          <p:nvPr>
            <p:ph idx="1" type="subTitle"/>
          </p:nvPr>
        </p:nvSpPr>
        <p:spPr>
          <a:xfrm>
            <a:off x="449575" y="432575"/>
            <a:ext cx="22770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207" name="Google Shape;207;p28"/>
          <p:cNvSpPr txBox="1"/>
          <p:nvPr>
            <p:ph idx="2" type="body"/>
          </p:nvPr>
        </p:nvSpPr>
        <p:spPr>
          <a:xfrm>
            <a:off x="449575" y="3121200"/>
            <a:ext cx="2266500" cy="118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  <p:sp>
        <p:nvSpPr>
          <p:cNvPr id="208" name="Google Shape;208;p28"/>
          <p:cNvSpPr txBox="1"/>
          <p:nvPr>
            <p:ph idx="3" type="body"/>
          </p:nvPr>
        </p:nvSpPr>
        <p:spPr>
          <a:xfrm>
            <a:off x="3280618" y="4269035"/>
            <a:ext cx="26919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09" name="Google Shape;209;p28"/>
          <p:cNvSpPr txBox="1"/>
          <p:nvPr>
            <p:ph idx="4" type="body"/>
          </p:nvPr>
        </p:nvSpPr>
        <p:spPr>
          <a:xfrm>
            <a:off x="6138193" y="4269035"/>
            <a:ext cx="26919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10" name="Google Shape;210;p28"/>
          <p:cNvSpPr txBox="1"/>
          <p:nvPr>
            <p:ph idx="5" type="body"/>
          </p:nvPr>
        </p:nvSpPr>
        <p:spPr>
          <a:xfrm>
            <a:off x="3280618" y="3197500"/>
            <a:ext cx="26919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11" name="Google Shape;211;p28"/>
          <p:cNvSpPr txBox="1"/>
          <p:nvPr>
            <p:ph idx="6" type="body"/>
          </p:nvPr>
        </p:nvSpPr>
        <p:spPr>
          <a:xfrm>
            <a:off x="6138193" y="3197500"/>
            <a:ext cx="26919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12" name="Google Shape;212;p28"/>
          <p:cNvSpPr txBox="1"/>
          <p:nvPr>
            <p:ph idx="7" type="body"/>
          </p:nvPr>
        </p:nvSpPr>
        <p:spPr>
          <a:xfrm>
            <a:off x="3280618" y="2129750"/>
            <a:ext cx="26919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13" name="Google Shape;213;p28"/>
          <p:cNvSpPr txBox="1"/>
          <p:nvPr>
            <p:ph idx="8" type="body"/>
          </p:nvPr>
        </p:nvSpPr>
        <p:spPr>
          <a:xfrm>
            <a:off x="6138193" y="2129750"/>
            <a:ext cx="26919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14" name="Google Shape;214;p28"/>
          <p:cNvSpPr txBox="1"/>
          <p:nvPr>
            <p:ph idx="9" type="body"/>
          </p:nvPr>
        </p:nvSpPr>
        <p:spPr>
          <a:xfrm>
            <a:off x="3280618" y="1062000"/>
            <a:ext cx="26919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15" name="Google Shape;215;p28"/>
          <p:cNvSpPr txBox="1"/>
          <p:nvPr>
            <p:ph idx="13" type="body"/>
          </p:nvPr>
        </p:nvSpPr>
        <p:spPr>
          <a:xfrm>
            <a:off x="6138193" y="1062000"/>
            <a:ext cx="26919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●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○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Black"/>
              <a:buChar char="■"/>
              <a:defRPr sz="1100">
                <a:solidFill>
                  <a:schemeClr val="lt1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16" name="Google Shape;216;p28"/>
          <p:cNvSpPr txBox="1"/>
          <p:nvPr>
            <p:ph type="title"/>
          </p:nvPr>
        </p:nvSpPr>
        <p:spPr>
          <a:xfrm>
            <a:off x="438912" y="612648"/>
            <a:ext cx="2277300" cy="9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9pPr>
          </a:lstStyle>
          <a:p/>
        </p:txBody>
      </p:sp>
      <p:sp>
        <p:nvSpPr>
          <p:cNvPr id="217" name="Google Shape;217;p28"/>
          <p:cNvSpPr txBox="1"/>
          <p:nvPr>
            <p:ph idx="14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18" name="Google Shape;218;p28"/>
          <p:cNvSpPr txBox="1"/>
          <p:nvPr>
            <p:ph idx="15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19" name="Google Shape;219;p28"/>
          <p:cNvSpPr txBox="1"/>
          <p:nvPr>
            <p:ph idx="16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220" name="Google Shape;220;p28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 Analysis">
  <p:cSld name="MAIN_POINT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/>
          <p:nvPr>
            <p:ph idx="1" type="body"/>
          </p:nvPr>
        </p:nvSpPr>
        <p:spPr>
          <a:xfrm rot="-5400000">
            <a:off x="2880627" y="2439527"/>
            <a:ext cx="16713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23" name="Google Shape;223;p29"/>
          <p:cNvSpPr txBox="1"/>
          <p:nvPr>
            <p:ph idx="2" type="body"/>
          </p:nvPr>
        </p:nvSpPr>
        <p:spPr>
          <a:xfrm>
            <a:off x="7799175" y="3062475"/>
            <a:ext cx="10836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24" name="Google Shape;224;p29"/>
          <p:cNvSpPr/>
          <p:nvPr>
            <p:ph idx="3" type="pic"/>
          </p:nvPr>
        </p:nvSpPr>
        <p:spPr>
          <a:xfrm>
            <a:off x="3932100" y="1663275"/>
            <a:ext cx="3492600" cy="16650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29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6" name="Google Shape;226;p29"/>
          <p:cNvSpPr/>
          <p:nvPr/>
        </p:nvSpPr>
        <p:spPr>
          <a:xfrm rot="5400000">
            <a:off x="-543125" y="1009325"/>
            <a:ext cx="4276500" cy="273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9"/>
          <p:cNvSpPr txBox="1"/>
          <p:nvPr>
            <p:ph idx="4" type="subTitle"/>
          </p:nvPr>
        </p:nvSpPr>
        <p:spPr>
          <a:xfrm>
            <a:off x="449575" y="432575"/>
            <a:ext cx="22770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228" name="Google Shape;228;p29"/>
          <p:cNvSpPr txBox="1"/>
          <p:nvPr>
            <p:ph idx="5" type="body"/>
          </p:nvPr>
        </p:nvSpPr>
        <p:spPr>
          <a:xfrm>
            <a:off x="7799263" y="2288525"/>
            <a:ext cx="10836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29" name="Google Shape;229;p29"/>
          <p:cNvSpPr txBox="1"/>
          <p:nvPr>
            <p:ph type="title"/>
          </p:nvPr>
        </p:nvSpPr>
        <p:spPr>
          <a:xfrm>
            <a:off x="438912" y="612648"/>
            <a:ext cx="2277300" cy="9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9pPr>
          </a:lstStyle>
          <a:p/>
        </p:txBody>
      </p:sp>
      <p:sp>
        <p:nvSpPr>
          <p:cNvPr id="230" name="Google Shape;230;p29"/>
          <p:cNvSpPr txBox="1"/>
          <p:nvPr>
            <p:ph idx="6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31" name="Google Shape;231;p29"/>
          <p:cNvSpPr txBox="1"/>
          <p:nvPr>
            <p:ph idx="7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32" name="Google Shape;232;p29"/>
          <p:cNvSpPr txBox="1"/>
          <p:nvPr>
            <p:ph idx="8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33" name="Google Shape;233;p29"/>
          <p:cNvSpPr txBox="1"/>
          <p:nvPr>
            <p:ph idx="9" type="body"/>
          </p:nvPr>
        </p:nvSpPr>
        <p:spPr>
          <a:xfrm>
            <a:off x="449575" y="3121200"/>
            <a:ext cx="2266500" cy="118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  <p:cxnSp>
        <p:nvCxnSpPr>
          <p:cNvPr id="234" name="Google Shape;234;p29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5" name="Google Shape;235;p29"/>
          <p:cNvSpPr txBox="1"/>
          <p:nvPr>
            <p:ph idx="13" type="body"/>
          </p:nvPr>
        </p:nvSpPr>
        <p:spPr>
          <a:xfrm>
            <a:off x="4600975" y="3469432"/>
            <a:ext cx="22263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or Use">
  <p:cSld name="SECTION_TITLE_AND_DESCRIPTION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0"/>
          <p:cNvSpPr/>
          <p:nvPr>
            <p:ph idx="2" type="pic"/>
          </p:nvPr>
        </p:nvSpPr>
        <p:spPr>
          <a:xfrm>
            <a:off x="6044400" y="2376600"/>
            <a:ext cx="2838300" cy="213840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30"/>
          <p:cNvSpPr/>
          <p:nvPr>
            <p:ph idx="3" type="pic"/>
          </p:nvPr>
        </p:nvSpPr>
        <p:spPr>
          <a:xfrm>
            <a:off x="6044400" y="237000"/>
            <a:ext cx="2838300" cy="2138400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30"/>
          <p:cNvSpPr/>
          <p:nvPr>
            <p:ph idx="4" type="pic"/>
          </p:nvPr>
        </p:nvSpPr>
        <p:spPr>
          <a:xfrm>
            <a:off x="3191400" y="2377325"/>
            <a:ext cx="2853000" cy="21384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30"/>
          <p:cNvSpPr/>
          <p:nvPr>
            <p:ph idx="5" type="pic"/>
          </p:nvPr>
        </p:nvSpPr>
        <p:spPr>
          <a:xfrm>
            <a:off x="3191400" y="237725"/>
            <a:ext cx="2853000" cy="21384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30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2" name="Google Shape;242;p30"/>
          <p:cNvSpPr/>
          <p:nvPr/>
        </p:nvSpPr>
        <p:spPr>
          <a:xfrm rot="5400000">
            <a:off x="-543125" y="1009325"/>
            <a:ext cx="4276500" cy="273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0"/>
          <p:cNvSpPr txBox="1"/>
          <p:nvPr>
            <p:ph idx="1" type="subTitle"/>
          </p:nvPr>
        </p:nvSpPr>
        <p:spPr>
          <a:xfrm>
            <a:off x="449575" y="432575"/>
            <a:ext cx="22770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244" name="Google Shape;244;p30"/>
          <p:cNvSpPr txBox="1"/>
          <p:nvPr>
            <p:ph idx="6" type="body"/>
          </p:nvPr>
        </p:nvSpPr>
        <p:spPr>
          <a:xfrm>
            <a:off x="449575" y="3121200"/>
            <a:ext cx="2266500" cy="118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  <p:sp>
        <p:nvSpPr>
          <p:cNvPr id="245" name="Google Shape;245;p30"/>
          <p:cNvSpPr/>
          <p:nvPr>
            <p:ph idx="7" type="pic"/>
          </p:nvPr>
        </p:nvSpPr>
        <p:spPr>
          <a:xfrm>
            <a:off x="3787750" y="712275"/>
            <a:ext cx="1625100" cy="1186500"/>
          </a:xfrm>
          <a:prstGeom prst="rect">
            <a:avLst/>
          </a:prstGeom>
          <a:noFill/>
          <a:ln>
            <a:noFill/>
          </a:ln>
        </p:spPr>
      </p:sp>
      <p:sp>
        <p:nvSpPr>
          <p:cNvPr id="246" name="Google Shape;246;p30"/>
          <p:cNvSpPr/>
          <p:nvPr>
            <p:ph idx="8" type="pic"/>
          </p:nvPr>
        </p:nvSpPr>
        <p:spPr>
          <a:xfrm>
            <a:off x="3787750" y="2851125"/>
            <a:ext cx="1625100" cy="1186800"/>
          </a:xfrm>
          <a:prstGeom prst="rect">
            <a:avLst/>
          </a:prstGeom>
          <a:noFill/>
          <a:ln>
            <a:noFill/>
          </a:ln>
        </p:spPr>
      </p:sp>
      <p:sp>
        <p:nvSpPr>
          <p:cNvPr id="247" name="Google Shape;247;p30"/>
          <p:cNvSpPr/>
          <p:nvPr>
            <p:ph idx="9" type="pic"/>
          </p:nvPr>
        </p:nvSpPr>
        <p:spPr>
          <a:xfrm>
            <a:off x="6660975" y="715975"/>
            <a:ext cx="1625100" cy="1186500"/>
          </a:xfrm>
          <a:prstGeom prst="rect">
            <a:avLst/>
          </a:prstGeom>
          <a:noFill/>
          <a:ln>
            <a:noFill/>
          </a:ln>
        </p:spPr>
      </p:sp>
      <p:sp>
        <p:nvSpPr>
          <p:cNvPr id="248" name="Google Shape;248;p30"/>
          <p:cNvSpPr/>
          <p:nvPr>
            <p:ph idx="13" type="pic"/>
          </p:nvPr>
        </p:nvSpPr>
        <p:spPr>
          <a:xfrm>
            <a:off x="6660681" y="2853125"/>
            <a:ext cx="1625700" cy="11868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30"/>
          <p:cNvSpPr txBox="1"/>
          <p:nvPr>
            <p:ph type="title"/>
          </p:nvPr>
        </p:nvSpPr>
        <p:spPr>
          <a:xfrm>
            <a:off x="438912" y="612648"/>
            <a:ext cx="2277300" cy="9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9pPr>
          </a:lstStyle>
          <a:p/>
        </p:txBody>
      </p:sp>
      <p:sp>
        <p:nvSpPr>
          <p:cNvPr id="250" name="Google Shape;250;p30"/>
          <p:cNvSpPr txBox="1"/>
          <p:nvPr>
            <p:ph idx="14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1" name="Google Shape;251;p30"/>
          <p:cNvSpPr txBox="1"/>
          <p:nvPr>
            <p:ph idx="15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2" name="Google Shape;252;p30"/>
          <p:cNvSpPr txBox="1"/>
          <p:nvPr>
            <p:ph idx="16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253" name="Google Shape;253;p30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's and Don'ts 1">
  <p:cSld name="CAPTION_ONLY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1"/>
          <p:cNvSpPr/>
          <p:nvPr>
            <p:ph idx="2" type="pic"/>
          </p:nvPr>
        </p:nvSpPr>
        <p:spPr>
          <a:xfrm>
            <a:off x="6149225" y="2379324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31"/>
          <p:cNvSpPr/>
          <p:nvPr>
            <p:ph idx="3" type="pic"/>
          </p:nvPr>
        </p:nvSpPr>
        <p:spPr>
          <a:xfrm>
            <a:off x="3191400" y="2379324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31"/>
          <p:cNvSpPr txBox="1"/>
          <p:nvPr>
            <p:ph idx="1" type="body"/>
          </p:nvPr>
        </p:nvSpPr>
        <p:spPr>
          <a:xfrm>
            <a:off x="3191400" y="4183574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58" name="Google Shape;258;p31"/>
          <p:cNvSpPr txBox="1"/>
          <p:nvPr>
            <p:ph idx="4" type="body"/>
          </p:nvPr>
        </p:nvSpPr>
        <p:spPr>
          <a:xfrm>
            <a:off x="6149225" y="4183574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59" name="Google Shape;259;p31"/>
          <p:cNvSpPr/>
          <p:nvPr>
            <p:ph idx="5" type="pic"/>
          </p:nvPr>
        </p:nvSpPr>
        <p:spPr>
          <a:xfrm>
            <a:off x="6149225" y="237600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31"/>
          <p:cNvSpPr/>
          <p:nvPr>
            <p:ph idx="6" type="pic"/>
          </p:nvPr>
        </p:nvSpPr>
        <p:spPr>
          <a:xfrm>
            <a:off x="3191400" y="237600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31"/>
          <p:cNvSpPr/>
          <p:nvPr/>
        </p:nvSpPr>
        <p:spPr>
          <a:xfrm rot="5400000">
            <a:off x="-543125" y="1009325"/>
            <a:ext cx="4276500" cy="273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1"/>
          <p:cNvSpPr txBox="1"/>
          <p:nvPr>
            <p:ph idx="7" type="subTitle"/>
          </p:nvPr>
        </p:nvSpPr>
        <p:spPr>
          <a:xfrm>
            <a:off x="449575" y="432575"/>
            <a:ext cx="22770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263" name="Google Shape;263;p31"/>
          <p:cNvSpPr txBox="1"/>
          <p:nvPr>
            <p:ph idx="8" type="body"/>
          </p:nvPr>
        </p:nvSpPr>
        <p:spPr>
          <a:xfrm>
            <a:off x="449575" y="3121200"/>
            <a:ext cx="2267700" cy="118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  <p:sp>
        <p:nvSpPr>
          <p:cNvPr id="264" name="Google Shape;264;p31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5" name="Google Shape;265;p31"/>
          <p:cNvSpPr txBox="1"/>
          <p:nvPr>
            <p:ph type="title"/>
          </p:nvPr>
        </p:nvSpPr>
        <p:spPr>
          <a:xfrm>
            <a:off x="438912" y="612648"/>
            <a:ext cx="2277300" cy="9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9pPr>
          </a:lstStyle>
          <a:p/>
        </p:txBody>
      </p:sp>
      <p:sp>
        <p:nvSpPr>
          <p:cNvPr id="266" name="Google Shape;266;p31"/>
          <p:cNvSpPr txBox="1"/>
          <p:nvPr>
            <p:ph idx="9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67" name="Google Shape;267;p31"/>
          <p:cNvSpPr txBox="1"/>
          <p:nvPr>
            <p:ph idx="13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68" name="Google Shape;268;p31"/>
          <p:cNvSpPr txBox="1"/>
          <p:nvPr>
            <p:ph idx="14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269" name="Google Shape;269;p31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0" name="Google Shape;270;p31"/>
          <p:cNvSpPr txBox="1"/>
          <p:nvPr>
            <p:ph idx="15" type="body"/>
          </p:nvPr>
        </p:nvSpPr>
        <p:spPr>
          <a:xfrm>
            <a:off x="3191400" y="2041115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71" name="Google Shape;271;p31"/>
          <p:cNvSpPr txBox="1"/>
          <p:nvPr>
            <p:ph idx="16" type="body"/>
          </p:nvPr>
        </p:nvSpPr>
        <p:spPr>
          <a:xfrm>
            <a:off x="6149225" y="2041115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's and Don'ts 2">
  <p:cSld name="CAPTION_ONLY_1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2"/>
          <p:cNvSpPr/>
          <p:nvPr>
            <p:ph idx="2" type="pic"/>
          </p:nvPr>
        </p:nvSpPr>
        <p:spPr>
          <a:xfrm>
            <a:off x="6149225" y="2379324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32"/>
          <p:cNvSpPr/>
          <p:nvPr>
            <p:ph idx="3" type="pic"/>
          </p:nvPr>
        </p:nvSpPr>
        <p:spPr>
          <a:xfrm>
            <a:off x="3191400" y="2379324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32"/>
          <p:cNvSpPr txBox="1"/>
          <p:nvPr>
            <p:ph idx="1" type="body"/>
          </p:nvPr>
        </p:nvSpPr>
        <p:spPr>
          <a:xfrm>
            <a:off x="3191400" y="4183574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76" name="Google Shape;276;p32"/>
          <p:cNvSpPr txBox="1"/>
          <p:nvPr>
            <p:ph idx="4" type="body"/>
          </p:nvPr>
        </p:nvSpPr>
        <p:spPr>
          <a:xfrm>
            <a:off x="6149225" y="4183574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77" name="Google Shape;277;p32"/>
          <p:cNvSpPr/>
          <p:nvPr>
            <p:ph idx="5" type="pic"/>
          </p:nvPr>
        </p:nvSpPr>
        <p:spPr>
          <a:xfrm>
            <a:off x="6149225" y="237600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32"/>
          <p:cNvSpPr/>
          <p:nvPr>
            <p:ph idx="6" type="pic"/>
          </p:nvPr>
        </p:nvSpPr>
        <p:spPr>
          <a:xfrm>
            <a:off x="226300" y="237600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32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0" name="Google Shape;280;p32"/>
          <p:cNvSpPr txBox="1"/>
          <p:nvPr>
            <p:ph idx="7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81" name="Google Shape;281;p32"/>
          <p:cNvSpPr txBox="1"/>
          <p:nvPr>
            <p:ph idx="8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82" name="Google Shape;282;p32"/>
          <p:cNvSpPr txBox="1"/>
          <p:nvPr>
            <p:ph idx="9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283" name="Google Shape;283;p32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4" name="Google Shape;284;p32"/>
          <p:cNvSpPr txBox="1"/>
          <p:nvPr>
            <p:ph idx="13" type="body"/>
          </p:nvPr>
        </p:nvSpPr>
        <p:spPr>
          <a:xfrm>
            <a:off x="226300" y="2041115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85" name="Google Shape;285;p32"/>
          <p:cNvSpPr txBox="1"/>
          <p:nvPr>
            <p:ph idx="14" type="body"/>
          </p:nvPr>
        </p:nvSpPr>
        <p:spPr>
          <a:xfrm>
            <a:off x="6149225" y="2041115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86" name="Google Shape;286;p32"/>
          <p:cNvSpPr/>
          <p:nvPr>
            <p:ph idx="15" type="pic"/>
          </p:nvPr>
        </p:nvSpPr>
        <p:spPr>
          <a:xfrm>
            <a:off x="3187763" y="237599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32"/>
          <p:cNvSpPr txBox="1"/>
          <p:nvPr>
            <p:ph idx="16" type="body"/>
          </p:nvPr>
        </p:nvSpPr>
        <p:spPr>
          <a:xfrm>
            <a:off x="3187763" y="2041849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88" name="Google Shape;288;p32"/>
          <p:cNvSpPr/>
          <p:nvPr>
            <p:ph idx="17" type="pic"/>
          </p:nvPr>
        </p:nvSpPr>
        <p:spPr>
          <a:xfrm>
            <a:off x="226300" y="2383824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32"/>
          <p:cNvSpPr txBox="1"/>
          <p:nvPr>
            <p:ph idx="18" type="body"/>
          </p:nvPr>
        </p:nvSpPr>
        <p:spPr>
          <a:xfrm>
            <a:off x="226300" y="4188074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's and Don'ts 2 1">
  <p:cSld name="CAPTION_ONLY_1_1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"/>
          <p:cNvSpPr/>
          <p:nvPr>
            <p:ph idx="2" type="pic"/>
          </p:nvPr>
        </p:nvSpPr>
        <p:spPr>
          <a:xfrm>
            <a:off x="3191400" y="2379324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33"/>
          <p:cNvSpPr txBox="1"/>
          <p:nvPr>
            <p:ph idx="1" type="body"/>
          </p:nvPr>
        </p:nvSpPr>
        <p:spPr>
          <a:xfrm>
            <a:off x="3191400" y="4183574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293" name="Google Shape;293;p33"/>
          <p:cNvSpPr/>
          <p:nvPr>
            <p:ph idx="3" type="pic"/>
          </p:nvPr>
        </p:nvSpPr>
        <p:spPr>
          <a:xfrm>
            <a:off x="226300" y="237600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p33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5" name="Google Shape;295;p33"/>
          <p:cNvSpPr txBox="1"/>
          <p:nvPr>
            <p:ph idx="4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96" name="Google Shape;296;p33"/>
          <p:cNvSpPr txBox="1"/>
          <p:nvPr>
            <p:ph idx="5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97" name="Google Shape;297;p33"/>
          <p:cNvSpPr txBox="1"/>
          <p:nvPr>
            <p:ph idx="6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298" name="Google Shape;298;p33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9" name="Google Shape;299;p33"/>
          <p:cNvSpPr txBox="1"/>
          <p:nvPr>
            <p:ph idx="7" type="body"/>
          </p:nvPr>
        </p:nvSpPr>
        <p:spPr>
          <a:xfrm>
            <a:off x="226300" y="2041115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300" name="Google Shape;300;p33"/>
          <p:cNvSpPr/>
          <p:nvPr>
            <p:ph idx="8" type="pic"/>
          </p:nvPr>
        </p:nvSpPr>
        <p:spPr>
          <a:xfrm>
            <a:off x="3187763" y="237599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33"/>
          <p:cNvSpPr txBox="1"/>
          <p:nvPr>
            <p:ph idx="9" type="body"/>
          </p:nvPr>
        </p:nvSpPr>
        <p:spPr>
          <a:xfrm>
            <a:off x="3187763" y="2041849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302" name="Google Shape;302;p33"/>
          <p:cNvSpPr/>
          <p:nvPr>
            <p:ph idx="13" type="pic"/>
          </p:nvPr>
        </p:nvSpPr>
        <p:spPr>
          <a:xfrm>
            <a:off x="226300" y="2383824"/>
            <a:ext cx="2728200" cy="1665000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33"/>
          <p:cNvSpPr txBox="1"/>
          <p:nvPr>
            <p:ph idx="14" type="body"/>
          </p:nvPr>
        </p:nvSpPr>
        <p:spPr>
          <a:xfrm>
            <a:off x="226300" y="4188074"/>
            <a:ext cx="27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304" name="Google Shape;304;p33"/>
          <p:cNvSpPr/>
          <p:nvPr/>
        </p:nvSpPr>
        <p:spPr>
          <a:xfrm rot="5400000">
            <a:off x="5751250" y="1378625"/>
            <a:ext cx="4276500" cy="199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3"/>
          <p:cNvSpPr txBox="1"/>
          <p:nvPr>
            <p:ph idx="15" type="subTitle"/>
          </p:nvPr>
        </p:nvSpPr>
        <p:spPr>
          <a:xfrm>
            <a:off x="7109425" y="432575"/>
            <a:ext cx="15489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306" name="Google Shape;306;p33"/>
          <p:cNvSpPr txBox="1"/>
          <p:nvPr>
            <p:ph idx="16" type="body"/>
          </p:nvPr>
        </p:nvSpPr>
        <p:spPr>
          <a:xfrm>
            <a:off x="7114975" y="3121200"/>
            <a:ext cx="1548900" cy="118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graphy">
  <p:cSld name="BIG_NUMBER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4"/>
          <p:cNvSpPr/>
          <p:nvPr/>
        </p:nvSpPr>
        <p:spPr>
          <a:xfrm rot="5400000">
            <a:off x="5751250" y="1378625"/>
            <a:ext cx="4276500" cy="199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4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0" name="Google Shape;310;p34"/>
          <p:cNvSpPr txBox="1"/>
          <p:nvPr>
            <p:ph idx="1" type="subTitle"/>
          </p:nvPr>
        </p:nvSpPr>
        <p:spPr>
          <a:xfrm>
            <a:off x="7109425" y="432575"/>
            <a:ext cx="15489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311" name="Google Shape;311;p34"/>
          <p:cNvSpPr txBox="1"/>
          <p:nvPr>
            <p:ph idx="2" type="body"/>
          </p:nvPr>
        </p:nvSpPr>
        <p:spPr>
          <a:xfrm>
            <a:off x="7114975" y="3121200"/>
            <a:ext cx="1548900" cy="118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  <p:sp>
        <p:nvSpPr>
          <p:cNvPr id="312" name="Google Shape;312;p34"/>
          <p:cNvSpPr/>
          <p:nvPr>
            <p:ph idx="3" type="pic"/>
          </p:nvPr>
        </p:nvSpPr>
        <p:spPr>
          <a:xfrm>
            <a:off x="2448725" y="237600"/>
            <a:ext cx="4216800" cy="4038000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34"/>
          <p:cNvSpPr/>
          <p:nvPr>
            <p:ph idx="4" type="pic"/>
          </p:nvPr>
        </p:nvSpPr>
        <p:spPr>
          <a:xfrm>
            <a:off x="226300" y="240550"/>
            <a:ext cx="1994700" cy="4038000"/>
          </a:xfrm>
          <a:prstGeom prst="rect">
            <a:avLst/>
          </a:prstGeom>
          <a:noFill/>
          <a:ln>
            <a:noFill/>
          </a:ln>
        </p:spPr>
      </p:sp>
      <p:sp>
        <p:nvSpPr>
          <p:cNvPr id="314" name="Google Shape;314;p34"/>
          <p:cNvSpPr txBox="1"/>
          <p:nvPr>
            <p:ph idx="5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15" name="Google Shape;315;p34"/>
          <p:cNvSpPr txBox="1"/>
          <p:nvPr>
            <p:ph idx="6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16" name="Google Shape;316;p34"/>
          <p:cNvSpPr txBox="1"/>
          <p:nvPr>
            <p:ph idx="7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317" name="Google Shape;317;p34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8" name="Google Shape;318;p34"/>
          <p:cNvSpPr txBox="1"/>
          <p:nvPr>
            <p:ph idx="8" type="body"/>
          </p:nvPr>
        </p:nvSpPr>
        <p:spPr>
          <a:xfrm>
            <a:off x="228600" y="4419850"/>
            <a:ext cx="19947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319" name="Google Shape;319;p34"/>
          <p:cNvSpPr txBox="1"/>
          <p:nvPr>
            <p:ph idx="9" type="body"/>
          </p:nvPr>
        </p:nvSpPr>
        <p:spPr>
          <a:xfrm>
            <a:off x="2448725" y="4419850"/>
            <a:ext cx="42168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ne and Tablet">
  <p:cSld name="BIG_NUMBER_1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ew Modern Digital Tablet Mockup On White Background." id="321" name="Google Shape;321;p35"/>
          <p:cNvPicPr preferRelativeResize="0"/>
          <p:nvPr/>
        </p:nvPicPr>
        <p:blipFill rotWithShape="1">
          <a:blip r:embed="rId2">
            <a:alphaModFix/>
          </a:blip>
          <a:srcRect b="0" l="25189" r="24880" t="0"/>
          <a:stretch/>
        </p:blipFill>
        <p:spPr>
          <a:xfrm>
            <a:off x="3051913" y="241599"/>
            <a:ext cx="3016673" cy="40268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artphone isolated mockup iPhone with white screen in a white background on high-quality studio shot." id="322" name="Google Shape;322;p35"/>
          <p:cNvPicPr preferRelativeResize="0"/>
          <p:nvPr/>
        </p:nvPicPr>
        <p:blipFill rotWithShape="1">
          <a:blip r:embed="rId3">
            <a:alphaModFix/>
          </a:blip>
          <a:srcRect b="0" l="23169" r="23110" t="0"/>
          <a:stretch/>
        </p:blipFill>
        <p:spPr>
          <a:xfrm>
            <a:off x="187287" y="963838"/>
            <a:ext cx="2089201" cy="2595824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5"/>
          <p:cNvSpPr/>
          <p:nvPr/>
        </p:nvSpPr>
        <p:spPr>
          <a:xfrm rot="5400000">
            <a:off x="5751250" y="1378625"/>
            <a:ext cx="4276500" cy="199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35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5" name="Google Shape;325;p35"/>
          <p:cNvSpPr txBox="1"/>
          <p:nvPr>
            <p:ph idx="1" type="subTitle"/>
          </p:nvPr>
        </p:nvSpPr>
        <p:spPr>
          <a:xfrm>
            <a:off x="7109425" y="432575"/>
            <a:ext cx="15489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326" name="Google Shape;326;p35"/>
          <p:cNvSpPr txBox="1"/>
          <p:nvPr>
            <p:ph idx="2" type="body"/>
          </p:nvPr>
        </p:nvSpPr>
        <p:spPr>
          <a:xfrm>
            <a:off x="7114975" y="3121200"/>
            <a:ext cx="1548900" cy="118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  <p:sp>
        <p:nvSpPr>
          <p:cNvPr id="327" name="Google Shape;327;p35"/>
          <p:cNvSpPr txBox="1"/>
          <p:nvPr>
            <p:ph idx="3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28" name="Google Shape;328;p35"/>
          <p:cNvSpPr txBox="1"/>
          <p:nvPr>
            <p:ph idx="4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29" name="Google Shape;329;p35"/>
          <p:cNvSpPr txBox="1"/>
          <p:nvPr>
            <p:ph idx="5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330" name="Google Shape;330;p35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1" name="Google Shape;331;p35"/>
          <p:cNvSpPr txBox="1"/>
          <p:nvPr>
            <p:ph idx="6" type="body"/>
          </p:nvPr>
        </p:nvSpPr>
        <p:spPr>
          <a:xfrm>
            <a:off x="228600" y="4419850"/>
            <a:ext cx="19947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332" name="Google Shape;332;p35"/>
          <p:cNvSpPr txBox="1"/>
          <p:nvPr>
            <p:ph idx="7" type="body"/>
          </p:nvPr>
        </p:nvSpPr>
        <p:spPr>
          <a:xfrm>
            <a:off x="2448725" y="4419850"/>
            <a:ext cx="42168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333" name="Google Shape;333;p35"/>
          <p:cNvSpPr/>
          <p:nvPr>
            <p:ph idx="8" type="pic"/>
          </p:nvPr>
        </p:nvSpPr>
        <p:spPr>
          <a:xfrm>
            <a:off x="752100" y="1234175"/>
            <a:ext cx="976200" cy="2109600"/>
          </a:xfrm>
          <a:prstGeom prst="roundRect">
            <a:avLst>
              <a:gd fmla="val 14756" name="adj"/>
            </a:avLst>
          </a:prstGeom>
          <a:noFill/>
          <a:ln>
            <a:noFill/>
          </a:ln>
        </p:spPr>
      </p:sp>
      <p:sp>
        <p:nvSpPr>
          <p:cNvPr id="334" name="Google Shape;334;p35"/>
          <p:cNvSpPr/>
          <p:nvPr>
            <p:ph idx="9" type="pic"/>
          </p:nvPr>
        </p:nvSpPr>
        <p:spPr>
          <a:xfrm>
            <a:off x="3587175" y="753250"/>
            <a:ext cx="1916100" cy="3116400"/>
          </a:xfrm>
          <a:prstGeom prst="roundRect">
            <a:avLst>
              <a:gd fmla="val 1242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sktop">
  <p:cSld name="CUSTOM_2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odern Desktop Monitor." id="336" name="Google Shape;336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600" y="-18362"/>
            <a:ext cx="9018199" cy="5209199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6"/>
          <p:cNvSpPr/>
          <p:nvPr>
            <p:ph idx="2" type="pic"/>
          </p:nvPr>
        </p:nvSpPr>
        <p:spPr>
          <a:xfrm>
            <a:off x="1479083" y="264705"/>
            <a:ext cx="6138900" cy="3615000"/>
          </a:xfrm>
          <a:prstGeom prst="roundRect">
            <a:avLst>
              <a:gd fmla="val 1242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lboard ">
  <p:cSld name="CUSTOM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7"/>
          <p:cNvSpPr/>
          <p:nvPr>
            <p:ph idx="2" type="pic"/>
          </p:nvPr>
        </p:nvSpPr>
        <p:spPr>
          <a:xfrm>
            <a:off x="1345350" y="1750800"/>
            <a:ext cx="6517500" cy="1187700"/>
          </a:xfrm>
          <a:prstGeom prst="roundRect">
            <a:avLst>
              <a:gd fmla="val 1242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graphy 1">
  <p:cSld name="TITLE_18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8"/>
          <p:cNvSpPr/>
          <p:nvPr>
            <p:ph idx="2" type="pic"/>
          </p:nvPr>
        </p:nvSpPr>
        <p:spPr>
          <a:xfrm>
            <a:off x="0" y="0"/>
            <a:ext cx="2962500" cy="1900800"/>
          </a:xfrm>
          <a:prstGeom prst="rect">
            <a:avLst/>
          </a:prstGeom>
          <a:noFill/>
          <a:ln>
            <a:noFill/>
          </a:ln>
        </p:spPr>
      </p:sp>
      <p:sp>
        <p:nvSpPr>
          <p:cNvPr id="342" name="Google Shape;342;p38"/>
          <p:cNvSpPr/>
          <p:nvPr>
            <p:ph idx="3" type="pic"/>
          </p:nvPr>
        </p:nvSpPr>
        <p:spPr>
          <a:xfrm>
            <a:off x="2962500" y="0"/>
            <a:ext cx="3474600" cy="2824800"/>
          </a:xfrm>
          <a:prstGeom prst="rect">
            <a:avLst/>
          </a:prstGeom>
          <a:noFill/>
          <a:ln>
            <a:noFill/>
          </a:ln>
        </p:spPr>
      </p:sp>
      <p:sp>
        <p:nvSpPr>
          <p:cNvPr id="343" name="Google Shape;343;p38"/>
          <p:cNvSpPr/>
          <p:nvPr>
            <p:ph idx="4" type="pic"/>
          </p:nvPr>
        </p:nvSpPr>
        <p:spPr>
          <a:xfrm>
            <a:off x="0" y="1900800"/>
            <a:ext cx="2962500" cy="3242700"/>
          </a:xfrm>
          <a:prstGeom prst="rect">
            <a:avLst/>
          </a:prstGeom>
          <a:noFill/>
          <a:ln>
            <a:noFill/>
          </a:ln>
        </p:spPr>
      </p:sp>
      <p:sp>
        <p:nvSpPr>
          <p:cNvPr id="344" name="Google Shape;344;p38"/>
          <p:cNvSpPr/>
          <p:nvPr>
            <p:ph idx="5" type="pic"/>
          </p:nvPr>
        </p:nvSpPr>
        <p:spPr>
          <a:xfrm>
            <a:off x="2962500" y="2824800"/>
            <a:ext cx="3474600" cy="2318700"/>
          </a:xfrm>
          <a:prstGeom prst="rect">
            <a:avLst/>
          </a:prstGeom>
          <a:noFill/>
          <a:ln>
            <a:noFill/>
          </a:ln>
        </p:spPr>
      </p:sp>
      <p:sp>
        <p:nvSpPr>
          <p:cNvPr id="345" name="Google Shape;345;p38"/>
          <p:cNvSpPr/>
          <p:nvPr>
            <p:ph idx="6" type="pic"/>
          </p:nvPr>
        </p:nvSpPr>
        <p:spPr>
          <a:xfrm>
            <a:off x="6437100" y="0"/>
            <a:ext cx="27069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graphy 2">
  <p:cSld name="TITLE_18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9"/>
          <p:cNvSpPr/>
          <p:nvPr>
            <p:ph idx="2" type="pic"/>
          </p:nvPr>
        </p:nvSpPr>
        <p:spPr>
          <a:xfrm>
            <a:off x="0" y="0"/>
            <a:ext cx="4572000" cy="1900800"/>
          </a:xfrm>
          <a:prstGeom prst="rect">
            <a:avLst/>
          </a:prstGeom>
          <a:noFill/>
          <a:ln>
            <a:noFill/>
          </a:ln>
        </p:spPr>
      </p:sp>
      <p:sp>
        <p:nvSpPr>
          <p:cNvPr id="348" name="Google Shape;348;p39"/>
          <p:cNvSpPr/>
          <p:nvPr>
            <p:ph idx="3" type="pic"/>
          </p:nvPr>
        </p:nvSpPr>
        <p:spPr>
          <a:xfrm>
            <a:off x="0" y="1900800"/>
            <a:ext cx="4572000" cy="3242700"/>
          </a:xfrm>
          <a:prstGeom prst="rect">
            <a:avLst/>
          </a:prstGeom>
          <a:noFill/>
          <a:ln>
            <a:noFill/>
          </a:ln>
        </p:spPr>
      </p:sp>
      <p:sp>
        <p:nvSpPr>
          <p:cNvPr id="349" name="Google Shape;349;p39"/>
          <p:cNvSpPr/>
          <p:nvPr>
            <p:ph idx="4" type="pic"/>
          </p:nvPr>
        </p:nvSpPr>
        <p:spPr>
          <a:xfrm>
            <a:off x="4572000" y="3242700"/>
            <a:ext cx="4572000" cy="1900800"/>
          </a:xfrm>
          <a:prstGeom prst="rect">
            <a:avLst/>
          </a:prstGeom>
          <a:noFill/>
          <a:ln>
            <a:noFill/>
          </a:ln>
        </p:spPr>
      </p:sp>
      <p:sp>
        <p:nvSpPr>
          <p:cNvPr id="350" name="Google Shape;350;p39"/>
          <p:cNvSpPr/>
          <p:nvPr>
            <p:ph idx="5" type="pic"/>
          </p:nvPr>
        </p:nvSpPr>
        <p:spPr>
          <a:xfrm>
            <a:off x="4572000" y="0"/>
            <a:ext cx="4572000" cy="3242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graphy 3">
  <p:cSld name="TITLE_18_1_1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graphy 4">
  <p:cSld name="TITLE_18_1_1_1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1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55" name="Google Shape;355;p41"/>
          <p:cNvSpPr/>
          <p:nvPr/>
        </p:nvSpPr>
        <p:spPr>
          <a:xfrm rot="5400000">
            <a:off x="5751250" y="1378625"/>
            <a:ext cx="4276500" cy="199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41"/>
          <p:cNvSpPr txBox="1"/>
          <p:nvPr>
            <p:ph idx="1" type="subTitle"/>
          </p:nvPr>
        </p:nvSpPr>
        <p:spPr>
          <a:xfrm>
            <a:off x="7109425" y="432575"/>
            <a:ext cx="15489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357" name="Google Shape;357;p41"/>
          <p:cNvSpPr txBox="1"/>
          <p:nvPr>
            <p:ph idx="3" type="body"/>
          </p:nvPr>
        </p:nvSpPr>
        <p:spPr>
          <a:xfrm>
            <a:off x="7114975" y="3121200"/>
            <a:ext cx="1548900" cy="118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onography Analysis">
  <p:cSld name="TITLE_12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2"/>
          <p:cNvSpPr/>
          <p:nvPr>
            <p:ph idx="2" type="pic"/>
          </p:nvPr>
        </p:nvSpPr>
        <p:spPr>
          <a:xfrm>
            <a:off x="7455377" y="1663201"/>
            <a:ext cx="1427400" cy="1427400"/>
          </a:xfrm>
          <a:prstGeom prst="rect">
            <a:avLst/>
          </a:prstGeom>
          <a:noFill/>
          <a:ln>
            <a:noFill/>
          </a:ln>
        </p:spPr>
      </p:sp>
      <p:sp>
        <p:nvSpPr>
          <p:cNvPr id="360" name="Google Shape;360;p42"/>
          <p:cNvSpPr/>
          <p:nvPr>
            <p:ph idx="3" type="pic"/>
          </p:nvPr>
        </p:nvSpPr>
        <p:spPr>
          <a:xfrm>
            <a:off x="3703500" y="712800"/>
            <a:ext cx="3328200" cy="3328200"/>
          </a:xfrm>
          <a:prstGeom prst="rect">
            <a:avLst/>
          </a:prstGeom>
          <a:noFill/>
          <a:ln>
            <a:noFill/>
          </a:ln>
        </p:spPr>
      </p:sp>
      <p:sp>
        <p:nvSpPr>
          <p:cNvPr id="361" name="Google Shape;361;p42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2" name="Google Shape;362;p42"/>
          <p:cNvSpPr/>
          <p:nvPr/>
        </p:nvSpPr>
        <p:spPr>
          <a:xfrm rot="5400000">
            <a:off x="-543125" y="1009325"/>
            <a:ext cx="4276500" cy="273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42"/>
          <p:cNvSpPr txBox="1"/>
          <p:nvPr>
            <p:ph idx="1" type="subTitle"/>
          </p:nvPr>
        </p:nvSpPr>
        <p:spPr>
          <a:xfrm>
            <a:off x="449575" y="432575"/>
            <a:ext cx="22770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364" name="Google Shape;364;p42"/>
          <p:cNvSpPr txBox="1"/>
          <p:nvPr>
            <p:ph idx="4" type="body"/>
          </p:nvPr>
        </p:nvSpPr>
        <p:spPr>
          <a:xfrm>
            <a:off x="449575" y="3121200"/>
            <a:ext cx="2267700" cy="118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  <p:sp>
        <p:nvSpPr>
          <p:cNvPr id="365" name="Google Shape;365;p42"/>
          <p:cNvSpPr txBox="1"/>
          <p:nvPr>
            <p:ph type="title"/>
          </p:nvPr>
        </p:nvSpPr>
        <p:spPr>
          <a:xfrm>
            <a:off x="438912" y="612648"/>
            <a:ext cx="2277300" cy="9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9pPr>
          </a:lstStyle>
          <a:p/>
        </p:txBody>
      </p:sp>
      <p:sp>
        <p:nvSpPr>
          <p:cNvPr id="366" name="Google Shape;366;p42"/>
          <p:cNvSpPr txBox="1"/>
          <p:nvPr>
            <p:ph idx="5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67" name="Google Shape;367;p42"/>
          <p:cNvSpPr txBox="1"/>
          <p:nvPr>
            <p:ph idx="6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68" name="Google Shape;368;p42"/>
          <p:cNvSpPr txBox="1"/>
          <p:nvPr>
            <p:ph idx="7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369" name="Google Shape;369;p42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0" name="Google Shape;370;p42"/>
          <p:cNvSpPr txBox="1"/>
          <p:nvPr>
            <p:ph idx="8" type="body"/>
          </p:nvPr>
        </p:nvSpPr>
        <p:spPr>
          <a:xfrm>
            <a:off x="3703500" y="4183275"/>
            <a:ext cx="33282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on Library 1">
  <p:cSld name="TITLE_14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3"/>
          <p:cNvSpPr/>
          <p:nvPr/>
        </p:nvSpPr>
        <p:spPr>
          <a:xfrm rot="5400000">
            <a:off x="5382025" y="1009350"/>
            <a:ext cx="4276500" cy="273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3"/>
          <p:cNvSpPr/>
          <p:nvPr>
            <p:ph idx="2" type="pic"/>
          </p:nvPr>
        </p:nvSpPr>
        <p:spPr>
          <a:xfrm>
            <a:off x="228477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43"/>
          <p:cNvSpPr/>
          <p:nvPr>
            <p:ph idx="3" type="pic"/>
          </p:nvPr>
        </p:nvSpPr>
        <p:spPr>
          <a:xfrm>
            <a:off x="228477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75" name="Google Shape;375;p43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6" name="Google Shape;376;p43"/>
          <p:cNvSpPr txBox="1"/>
          <p:nvPr>
            <p:ph idx="1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77" name="Google Shape;377;p43"/>
          <p:cNvSpPr txBox="1"/>
          <p:nvPr>
            <p:ph idx="4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78" name="Google Shape;378;p43"/>
          <p:cNvSpPr txBox="1"/>
          <p:nvPr>
            <p:ph idx="5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79" name="Google Shape;379;p43"/>
          <p:cNvSpPr/>
          <p:nvPr>
            <p:ph idx="6" type="pic"/>
          </p:nvPr>
        </p:nvSpPr>
        <p:spPr>
          <a:xfrm>
            <a:off x="228477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80" name="Google Shape;380;p43"/>
          <p:cNvSpPr/>
          <p:nvPr>
            <p:ph idx="7" type="pic"/>
          </p:nvPr>
        </p:nvSpPr>
        <p:spPr>
          <a:xfrm>
            <a:off x="228477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81" name="Google Shape;381;p43"/>
          <p:cNvSpPr/>
          <p:nvPr>
            <p:ph idx="8" type="pic"/>
          </p:nvPr>
        </p:nvSpPr>
        <p:spPr>
          <a:xfrm>
            <a:off x="969302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82" name="Google Shape;382;p43"/>
          <p:cNvSpPr/>
          <p:nvPr>
            <p:ph idx="9" type="pic"/>
          </p:nvPr>
        </p:nvSpPr>
        <p:spPr>
          <a:xfrm>
            <a:off x="969302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83" name="Google Shape;383;p43"/>
          <p:cNvSpPr/>
          <p:nvPr>
            <p:ph idx="13" type="pic"/>
          </p:nvPr>
        </p:nvSpPr>
        <p:spPr>
          <a:xfrm>
            <a:off x="969302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84" name="Google Shape;384;p43"/>
          <p:cNvSpPr/>
          <p:nvPr>
            <p:ph idx="14" type="pic"/>
          </p:nvPr>
        </p:nvSpPr>
        <p:spPr>
          <a:xfrm>
            <a:off x="969302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85" name="Google Shape;385;p43"/>
          <p:cNvSpPr/>
          <p:nvPr>
            <p:ph idx="15" type="pic"/>
          </p:nvPr>
        </p:nvSpPr>
        <p:spPr>
          <a:xfrm>
            <a:off x="1710127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86" name="Google Shape;386;p43"/>
          <p:cNvSpPr/>
          <p:nvPr>
            <p:ph idx="16" type="pic"/>
          </p:nvPr>
        </p:nvSpPr>
        <p:spPr>
          <a:xfrm>
            <a:off x="1710127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87" name="Google Shape;387;p43"/>
          <p:cNvSpPr/>
          <p:nvPr>
            <p:ph idx="17" type="pic"/>
          </p:nvPr>
        </p:nvSpPr>
        <p:spPr>
          <a:xfrm>
            <a:off x="1710127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88" name="Google Shape;388;p43"/>
          <p:cNvSpPr/>
          <p:nvPr>
            <p:ph idx="18" type="pic"/>
          </p:nvPr>
        </p:nvSpPr>
        <p:spPr>
          <a:xfrm>
            <a:off x="1710127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89" name="Google Shape;389;p43"/>
          <p:cNvSpPr/>
          <p:nvPr>
            <p:ph idx="19" type="pic"/>
          </p:nvPr>
        </p:nvSpPr>
        <p:spPr>
          <a:xfrm>
            <a:off x="2450952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90" name="Google Shape;390;p43"/>
          <p:cNvSpPr/>
          <p:nvPr>
            <p:ph idx="20" type="pic"/>
          </p:nvPr>
        </p:nvSpPr>
        <p:spPr>
          <a:xfrm>
            <a:off x="2450952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91" name="Google Shape;391;p43"/>
          <p:cNvSpPr/>
          <p:nvPr>
            <p:ph idx="21" type="pic"/>
          </p:nvPr>
        </p:nvSpPr>
        <p:spPr>
          <a:xfrm>
            <a:off x="2450952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92" name="Google Shape;392;p43"/>
          <p:cNvSpPr/>
          <p:nvPr>
            <p:ph idx="22" type="pic"/>
          </p:nvPr>
        </p:nvSpPr>
        <p:spPr>
          <a:xfrm>
            <a:off x="2450952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93" name="Google Shape;393;p43"/>
          <p:cNvSpPr/>
          <p:nvPr>
            <p:ph idx="23" type="pic"/>
          </p:nvPr>
        </p:nvSpPr>
        <p:spPr>
          <a:xfrm>
            <a:off x="3191052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94" name="Google Shape;394;p43"/>
          <p:cNvSpPr/>
          <p:nvPr>
            <p:ph idx="24" type="pic"/>
          </p:nvPr>
        </p:nvSpPr>
        <p:spPr>
          <a:xfrm>
            <a:off x="3191052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95" name="Google Shape;395;p43"/>
          <p:cNvSpPr/>
          <p:nvPr>
            <p:ph idx="25" type="pic"/>
          </p:nvPr>
        </p:nvSpPr>
        <p:spPr>
          <a:xfrm>
            <a:off x="3191052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96" name="Google Shape;396;p43"/>
          <p:cNvSpPr/>
          <p:nvPr>
            <p:ph idx="26" type="pic"/>
          </p:nvPr>
        </p:nvSpPr>
        <p:spPr>
          <a:xfrm>
            <a:off x="3191052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97" name="Google Shape;397;p43"/>
          <p:cNvSpPr/>
          <p:nvPr>
            <p:ph idx="27" type="pic"/>
          </p:nvPr>
        </p:nvSpPr>
        <p:spPr>
          <a:xfrm>
            <a:off x="3931877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98" name="Google Shape;398;p43"/>
          <p:cNvSpPr/>
          <p:nvPr>
            <p:ph idx="28" type="pic"/>
          </p:nvPr>
        </p:nvSpPr>
        <p:spPr>
          <a:xfrm>
            <a:off x="3931877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399" name="Google Shape;399;p43"/>
          <p:cNvSpPr/>
          <p:nvPr>
            <p:ph idx="29" type="pic"/>
          </p:nvPr>
        </p:nvSpPr>
        <p:spPr>
          <a:xfrm>
            <a:off x="3931877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43"/>
          <p:cNvSpPr/>
          <p:nvPr>
            <p:ph idx="30" type="pic"/>
          </p:nvPr>
        </p:nvSpPr>
        <p:spPr>
          <a:xfrm>
            <a:off x="3931877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01" name="Google Shape;401;p43"/>
          <p:cNvSpPr/>
          <p:nvPr>
            <p:ph idx="31" type="pic"/>
          </p:nvPr>
        </p:nvSpPr>
        <p:spPr>
          <a:xfrm>
            <a:off x="4672340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02" name="Google Shape;402;p43"/>
          <p:cNvSpPr/>
          <p:nvPr>
            <p:ph idx="32" type="pic"/>
          </p:nvPr>
        </p:nvSpPr>
        <p:spPr>
          <a:xfrm>
            <a:off x="4672340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03" name="Google Shape;403;p43"/>
          <p:cNvSpPr/>
          <p:nvPr>
            <p:ph idx="33" type="pic"/>
          </p:nvPr>
        </p:nvSpPr>
        <p:spPr>
          <a:xfrm>
            <a:off x="4672340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04" name="Google Shape;404;p43"/>
          <p:cNvSpPr/>
          <p:nvPr>
            <p:ph idx="34" type="pic"/>
          </p:nvPr>
        </p:nvSpPr>
        <p:spPr>
          <a:xfrm>
            <a:off x="4672340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05" name="Google Shape;405;p43"/>
          <p:cNvSpPr/>
          <p:nvPr>
            <p:ph idx="35" type="pic"/>
          </p:nvPr>
        </p:nvSpPr>
        <p:spPr>
          <a:xfrm>
            <a:off x="5413165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06" name="Google Shape;406;p43"/>
          <p:cNvSpPr/>
          <p:nvPr>
            <p:ph idx="36" type="pic"/>
          </p:nvPr>
        </p:nvSpPr>
        <p:spPr>
          <a:xfrm>
            <a:off x="5413165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07" name="Google Shape;407;p43"/>
          <p:cNvSpPr/>
          <p:nvPr>
            <p:ph idx="37" type="pic"/>
          </p:nvPr>
        </p:nvSpPr>
        <p:spPr>
          <a:xfrm>
            <a:off x="5413165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08" name="Google Shape;408;p43"/>
          <p:cNvSpPr/>
          <p:nvPr>
            <p:ph idx="38" type="pic"/>
          </p:nvPr>
        </p:nvSpPr>
        <p:spPr>
          <a:xfrm>
            <a:off x="5413165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09" name="Google Shape;409;p43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0" name="Google Shape;410;p43"/>
          <p:cNvSpPr txBox="1"/>
          <p:nvPr>
            <p:ph idx="39" type="body"/>
          </p:nvPr>
        </p:nvSpPr>
        <p:spPr>
          <a:xfrm>
            <a:off x="6386875" y="3121200"/>
            <a:ext cx="2277000" cy="118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  <p:sp>
        <p:nvSpPr>
          <p:cNvPr id="411" name="Google Shape;411;p43"/>
          <p:cNvSpPr txBox="1"/>
          <p:nvPr>
            <p:ph idx="40" type="subTitle"/>
          </p:nvPr>
        </p:nvSpPr>
        <p:spPr>
          <a:xfrm>
            <a:off x="6381325" y="432575"/>
            <a:ext cx="22770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412" name="Google Shape;412;p43"/>
          <p:cNvSpPr txBox="1"/>
          <p:nvPr>
            <p:ph idx="41" type="body"/>
          </p:nvPr>
        </p:nvSpPr>
        <p:spPr>
          <a:xfrm>
            <a:off x="228600" y="4421208"/>
            <a:ext cx="5687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●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○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Work Sans Black"/>
              <a:buChar char="■"/>
              <a:defRPr>
                <a:solidFill>
                  <a:schemeClr val="accent3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on Library 2">
  <p:cSld name="TITLE_14_1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4"/>
          <p:cNvSpPr/>
          <p:nvPr>
            <p:ph idx="2" type="pic"/>
          </p:nvPr>
        </p:nvSpPr>
        <p:spPr>
          <a:xfrm>
            <a:off x="228477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15" name="Google Shape;415;p44"/>
          <p:cNvSpPr/>
          <p:nvPr>
            <p:ph idx="3" type="pic"/>
          </p:nvPr>
        </p:nvSpPr>
        <p:spPr>
          <a:xfrm>
            <a:off x="228477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16" name="Google Shape;416;p44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7" name="Google Shape;417;p44"/>
          <p:cNvSpPr txBox="1"/>
          <p:nvPr>
            <p:ph idx="1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18" name="Google Shape;418;p44"/>
          <p:cNvSpPr txBox="1"/>
          <p:nvPr>
            <p:ph idx="4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19" name="Google Shape;419;p44"/>
          <p:cNvSpPr txBox="1"/>
          <p:nvPr>
            <p:ph idx="5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20" name="Google Shape;420;p44"/>
          <p:cNvSpPr/>
          <p:nvPr>
            <p:ph idx="6" type="pic"/>
          </p:nvPr>
        </p:nvSpPr>
        <p:spPr>
          <a:xfrm>
            <a:off x="228477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21" name="Google Shape;421;p44"/>
          <p:cNvSpPr/>
          <p:nvPr>
            <p:ph idx="7" type="pic"/>
          </p:nvPr>
        </p:nvSpPr>
        <p:spPr>
          <a:xfrm>
            <a:off x="228477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22" name="Google Shape;422;p44"/>
          <p:cNvSpPr/>
          <p:nvPr>
            <p:ph idx="8" type="pic"/>
          </p:nvPr>
        </p:nvSpPr>
        <p:spPr>
          <a:xfrm>
            <a:off x="969302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23" name="Google Shape;423;p44"/>
          <p:cNvSpPr/>
          <p:nvPr>
            <p:ph idx="9" type="pic"/>
          </p:nvPr>
        </p:nvSpPr>
        <p:spPr>
          <a:xfrm>
            <a:off x="969302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24" name="Google Shape;424;p44"/>
          <p:cNvSpPr/>
          <p:nvPr>
            <p:ph idx="13" type="pic"/>
          </p:nvPr>
        </p:nvSpPr>
        <p:spPr>
          <a:xfrm>
            <a:off x="969302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25" name="Google Shape;425;p44"/>
          <p:cNvSpPr/>
          <p:nvPr>
            <p:ph idx="14" type="pic"/>
          </p:nvPr>
        </p:nvSpPr>
        <p:spPr>
          <a:xfrm>
            <a:off x="969302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26" name="Google Shape;426;p44"/>
          <p:cNvSpPr/>
          <p:nvPr>
            <p:ph idx="15" type="pic"/>
          </p:nvPr>
        </p:nvSpPr>
        <p:spPr>
          <a:xfrm>
            <a:off x="1710127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27" name="Google Shape;427;p44"/>
          <p:cNvSpPr/>
          <p:nvPr>
            <p:ph idx="16" type="pic"/>
          </p:nvPr>
        </p:nvSpPr>
        <p:spPr>
          <a:xfrm>
            <a:off x="1710127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28" name="Google Shape;428;p44"/>
          <p:cNvSpPr/>
          <p:nvPr>
            <p:ph idx="17" type="pic"/>
          </p:nvPr>
        </p:nvSpPr>
        <p:spPr>
          <a:xfrm>
            <a:off x="1710127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29" name="Google Shape;429;p44"/>
          <p:cNvSpPr/>
          <p:nvPr>
            <p:ph idx="18" type="pic"/>
          </p:nvPr>
        </p:nvSpPr>
        <p:spPr>
          <a:xfrm>
            <a:off x="1710127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30" name="Google Shape;430;p44"/>
          <p:cNvSpPr/>
          <p:nvPr>
            <p:ph idx="19" type="pic"/>
          </p:nvPr>
        </p:nvSpPr>
        <p:spPr>
          <a:xfrm>
            <a:off x="2450952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31" name="Google Shape;431;p44"/>
          <p:cNvSpPr/>
          <p:nvPr>
            <p:ph idx="20" type="pic"/>
          </p:nvPr>
        </p:nvSpPr>
        <p:spPr>
          <a:xfrm>
            <a:off x="2450952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32" name="Google Shape;432;p44"/>
          <p:cNvSpPr/>
          <p:nvPr>
            <p:ph idx="21" type="pic"/>
          </p:nvPr>
        </p:nvSpPr>
        <p:spPr>
          <a:xfrm>
            <a:off x="2450952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33" name="Google Shape;433;p44"/>
          <p:cNvSpPr/>
          <p:nvPr>
            <p:ph idx="22" type="pic"/>
          </p:nvPr>
        </p:nvSpPr>
        <p:spPr>
          <a:xfrm>
            <a:off x="2450952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34" name="Google Shape;434;p44"/>
          <p:cNvSpPr/>
          <p:nvPr>
            <p:ph idx="23" type="pic"/>
          </p:nvPr>
        </p:nvSpPr>
        <p:spPr>
          <a:xfrm>
            <a:off x="3191052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35" name="Google Shape;435;p44"/>
          <p:cNvSpPr/>
          <p:nvPr>
            <p:ph idx="24" type="pic"/>
          </p:nvPr>
        </p:nvSpPr>
        <p:spPr>
          <a:xfrm>
            <a:off x="3191052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36" name="Google Shape;436;p44"/>
          <p:cNvSpPr/>
          <p:nvPr>
            <p:ph idx="25" type="pic"/>
          </p:nvPr>
        </p:nvSpPr>
        <p:spPr>
          <a:xfrm>
            <a:off x="3191052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37" name="Google Shape;437;p44"/>
          <p:cNvSpPr/>
          <p:nvPr>
            <p:ph idx="26" type="pic"/>
          </p:nvPr>
        </p:nvSpPr>
        <p:spPr>
          <a:xfrm>
            <a:off x="3191052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38" name="Google Shape;438;p44"/>
          <p:cNvSpPr/>
          <p:nvPr>
            <p:ph idx="27" type="pic"/>
          </p:nvPr>
        </p:nvSpPr>
        <p:spPr>
          <a:xfrm>
            <a:off x="3931877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39" name="Google Shape;439;p44"/>
          <p:cNvSpPr/>
          <p:nvPr>
            <p:ph idx="28" type="pic"/>
          </p:nvPr>
        </p:nvSpPr>
        <p:spPr>
          <a:xfrm>
            <a:off x="3931877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40" name="Google Shape;440;p44"/>
          <p:cNvSpPr/>
          <p:nvPr>
            <p:ph idx="29" type="pic"/>
          </p:nvPr>
        </p:nvSpPr>
        <p:spPr>
          <a:xfrm>
            <a:off x="3931877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41" name="Google Shape;441;p44"/>
          <p:cNvSpPr/>
          <p:nvPr>
            <p:ph idx="30" type="pic"/>
          </p:nvPr>
        </p:nvSpPr>
        <p:spPr>
          <a:xfrm>
            <a:off x="3931877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42" name="Google Shape;442;p44"/>
          <p:cNvSpPr/>
          <p:nvPr>
            <p:ph idx="31" type="pic"/>
          </p:nvPr>
        </p:nvSpPr>
        <p:spPr>
          <a:xfrm>
            <a:off x="4672340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43" name="Google Shape;443;p44"/>
          <p:cNvSpPr/>
          <p:nvPr>
            <p:ph idx="32" type="pic"/>
          </p:nvPr>
        </p:nvSpPr>
        <p:spPr>
          <a:xfrm>
            <a:off x="4672340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44" name="Google Shape;444;p44"/>
          <p:cNvSpPr/>
          <p:nvPr>
            <p:ph idx="33" type="pic"/>
          </p:nvPr>
        </p:nvSpPr>
        <p:spPr>
          <a:xfrm>
            <a:off x="4672340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45" name="Google Shape;445;p44"/>
          <p:cNvSpPr/>
          <p:nvPr>
            <p:ph idx="34" type="pic"/>
          </p:nvPr>
        </p:nvSpPr>
        <p:spPr>
          <a:xfrm>
            <a:off x="4672340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46" name="Google Shape;446;p44"/>
          <p:cNvSpPr/>
          <p:nvPr>
            <p:ph idx="35" type="pic"/>
          </p:nvPr>
        </p:nvSpPr>
        <p:spPr>
          <a:xfrm>
            <a:off x="5413165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47" name="Google Shape;447;p44"/>
          <p:cNvSpPr/>
          <p:nvPr>
            <p:ph idx="36" type="pic"/>
          </p:nvPr>
        </p:nvSpPr>
        <p:spPr>
          <a:xfrm>
            <a:off x="5413165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48" name="Google Shape;448;p44"/>
          <p:cNvSpPr/>
          <p:nvPr>
            <p:ph idx="37" type="pic"/>
          </p:nvPr>
        </p:nvSpPr>
        <p:spPr>
          <a:xfrm>
            <a:off x="5413165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49" name="Google Shape;449;p44"/>
          <p:cNvSpPr/>
          <p:nvPr>
            <p:ph idx="38" type="pic"/>
          </p:nvPr>
        </p:nvSpPr>
        <p:spPr>
          <a:xfrm>
            <a:off x="5413165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50" name="Google Shape;450;p44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1" name="Google Shape;451;p44"/>
          <p:cNvSpPr/>
          <p:nvPr>
            <p:ph idx="39" type="pic"/>
          </p:nvPr>
        </p:nvSpPr>
        <p:spPr>
          <a:xfrm>
            <a:off x="6148565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52" name="Google Shape;452;p44"/>
          <p:cNvSpPr/>
          <p:nvPr>
            <p:ph idx="40" type="pic"/>
          </p:nvPr>
        </p:nvSpPr>
        <p:spPr>
          <a:xfrm>
            <a:off x="6148565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53" name="Google Shape;453;p44"/>
          <p:cNvSpPr/>
          <p:nvPr>
            <p:ph idx="41" type="pic"/>
          </p:nvPr>
        </p:nvSpPr>
        <p:spPr>
          <a:xfrm>
            <a:off x="6148565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54" name="Google Shape;454;p44"/>
          <p:cNvSpPr/>
          <p:nvPr>
            <p:ph idx="42" type="pic"/>
          </p:nvPr>
        </p:nvSpPr>
        <p:spPr>
          <a:xfrm>
            <a:off x="6148565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55" name="Google Shape;455;p44"/>
          <p:cNvSpPr/>
          <p:nvPr>
            <p:ph idx="43" type="pic"/>
          </p:nvPr>
        </p:nvSpPr>
        <p:spPr>
          <a:xfrm>
            <a:off x="6883965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56" name="Google Shape;456;p44"/>
          <p:cNvSpPr/>
          <p:nvPr>
            <p:ph idx="44" type="pic"/>
          </p:nvPr>
        </p:nvSpPr>
        <p:spPr>
          <a:xfrm>
            <a:off x="6883965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57" name="Google Shape;457;p44"/>
          <p:cNvSpPr/>
          <p:nvPr>
            <p:ph idx="45" type="pic"/>
          </p:nvPr>
        </p:nvSpPr>
        <p:spPr>
          <a:xfrm>
            <a:off x="6883965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58" name="Google Shape;458;p44"/>
          <p:cNvSpPr/>
          <p:nvPr>
            <p:ph idx="46" type="pic"/>
          </p:nvPr>
        </p:nvSpPr>
        <p:spPr>
          <a:xfrm>
            <a:off x="6883965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59" name="Google Shape;459;p44"/>
          <p:cNvSpPr/>
          <p:nvPr>
            <p:ph idx="47" type="pic"/>
          </p:nvPr>
        </p:nvSpPr>
        <p:spPr>
          <a:xfrm>
            <a:off x="7635290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60" name="Google Shape;460;p44"/>
          <p:cNvSpPr/>
          <p:nvPr>
            <p:ph idx="48" type="pic"/>
          </p:nvPr>
        </p:nvSpPr>
        <p:spPr>
          <a:xfrm>
            <a:off x="7635290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61" name="Google Shape;461;p44"/>
          <p:cNvSpPr/>
          <p:nvPr>
            <p:ph idx="49" type="pic"/>
          </p:nvPr>
        </p:nvSpPr>
        <p:spPr>
          <a:xfrm>
            <a:off x="7635290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62" name="Google Shape;462;p44"/>
          <p:cNvSpPr/>
          <p:nvPr>
            <p:ph idx="50" type="pic"/>
          </p:nvPr>
        </p:nvSpPr>
        <p:spPr>
          <a:xfrm>
            <a:off x="7635290" y="67807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63" name="Google Shape;463;p44"/>
          <p:cNvSpPr/>
          <p:nvPr>
            <p:ph idx="51" type="pic"/>
          </p:nvPr>
        </p:nvSpPr>
        <p:spPr>
          <a:xfrm>
            <a:off x="8365615" y="2578623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64" name="Google Shape;464;p44"/>
          <p:cNvSpPr/>
          <p:nvPr>
            <p:ph idx="52" type="pic"/>
          </p:nvPr>
        </p:nvSpPr>
        <p:spPr>
          <a:xfrm>
            <a:off x="8365615" y="352889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65" name="Google Shape;465;p44"/>
          <p:cNvSpPr/>
          <p:nvPr>
            <p:ph idx="53" type="pic"/>
          </p:nvPr>
        </p:nvSpPr>
        <p:spPr>
          <a:xfrm>
            <a:off x="8365615" y="1628348"/>
            <a:ext cx="512100" cy="512100"/>
          </a:xfrm>
          <a:prstGeom prst="rect">
            <a:avLst/>
          </a:prstGeom>
          <a:noFill/>
          <a:ln>
            <a:noFill/>
          </a:ln>
        </p:spPr>
      </p:sp>
      <p:sp>
        <p:nvSpPr>
          <p:cNvPr id="466" name="Google Shape;466;p44"/>
          <p:cNvSpPr/>
          <p:nvPr>
            <p:ph idx="54" type="pic"/>
          </p:nvPr>
        </p:nvSpPr>
        <p:spPr>
          <a:xfrm>
            <a:off x="8365615" y="678073"/>
            <a:ext cx="512100" cy="512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id System">
  <p:cSld name="TITLE_19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5"/>
          <p:cNvSpPr/>
          <p:nvPr/>
        </p:nvSpPr>
        <p:spPr>
          <a:xfrm rot="5400000">
            <a:off x="-543125" y="1009325"/>
            <a:ext cx="4276500" cy="273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5"/>
          <p:cNvSpPr txBox="1"/>
          <p:nvPr>
            <p:ph idx="1" type="subTitle"/>
          </p:nvPr>
        </p:nvSpPr>
        <p:spPr>
          <a:xfrm>
            <a:off x="449575" y="432575"/>
            <a:ext cx="2277000" cy="169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Work Sans Black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Work Sans Black"/>
              <a:buNone/>
              <a:defRPr/>
            </a:lvl9pPr>
          </a:lstStyle>
          <a:p/>
        </p:txBody>
      </p:sp>
      <p:sp>
        <p:nvSpPr>
          <p:cNvPr id="470" name="Google Shape;470;p45"/>
          <p:cNvSpPr txBox="1"/>
          <p:nvPr>
            <p:ph idx="2" type="body"/>
          </p:nvPr>
        </p:nvSpPr>
        <p:spPr>
          <a:xfrm>
            <a:off x="449575" y="3121200"/>
            <a:ext cx="2267700" cy="1180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○"/>
              <a:defRPr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Work Sans"/>
              <a:buChar char="■"/>
              <a:defRPr/>
            </a:lvl9pPr>
          </a:lstStyle>
          <a:p/>
        </p:txBody>
      </p:sp>
      <p:sp>
        <p:nvSpPr>
          <p:cNvPr id="471" name="Google Shape;471;p45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2" name="Google Shape;472;p45"/>
          <p:cNvSpPr/>
          <p:nvPr>
            <p:ph idx="3" type="pic"/>
          </p:nvPr>
        </p:nvSpPr>
        <p:spPr>
          <a:xfrm>
            <a:off x="3191400" y="237725"/>
            <a:ext cx="1900800" cy="1900800"/>
          </a:xfrm>
          <a:prstGeom prst="rect">
            <a:avLst/>
          </a:prstGeom>
          <a:noFill/>
          <a:ln>
            <a:noFill/>
          </a:ln>
        </p:spPr>
      </p:sp>
      <p:sp>
        <p:nvSpPr>
          <p:cNvPr id="473" name="Google Shape;473;p45"/>
          <p:cNvSpPr/>
          <p:nvPr>
            <p:ph idx="4" type="pic"/>
          </p:nvPr>
        </p:nvSpPr>
        <p:spPr>
          <a:xfrm>
            <a:off x="6660675" y="475200"/>
            <a:ext cx="2226300" cy="3803400"/>
          </a:xfrm>
          <a:prstGeom prst="rect">
            <a:avLst/>
          </a:prstGeom>
          <a:noFill/>
          <a:ln>
            <a:noFill/>
          </a:ln>
        </p:spPr>
      </p:sp>
      <p:sp>
        <p:nvSpPr>
          <p:cNvPr id="474" name="Google Shape;474;p45"/>
          <p:cNvSpPr/>
          <p:nvPr>
            <p:ph idx="5" type="pic"/>
          </p:nvPr>
        </p:nvSpPr>
        <p:spPr>
          <a:xfrm>
            <a:off x="3191400" y="2613600"/>
            <a:ext cx="3240600" cy="1665000"/>
          </a:xfrm>
          <a:prstGeom prst="rect">
            <a:avLst/>
          </a:prstGeom>
          <a:noFill/>
          <a:ln>
            <a:noFill/>
          </a:ln>
        </p:spPr>
      </p:sp>
      <p:sp>
        <p:nvSpPr>
          <p:cNvPr id="475" name="Google Shape;475;p45"/>
          <p:cNvSpPr txBox="1"/>
          <p:nvPr>
            <p:ph type="title"/>
          </p:nvPr>
        </p:nvSpPr>
        <p:spPr>
          <a:xfrm>
            <a:off x="438912" y="612648"/>
            <a:ext cx="2277300" cy="9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ork Sans Black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/>
            </a:lvl9pPr>
          </a:lstStyle>
          <a:p/>
        </p:txBody>
      </p:sp>
      <p:sp>
        <p:nvSpPr>
          <p:cNvPr id="476" name="Google Shape;476;p45"/>
          <p:cNvSpPr txBox="1"/>
          <p:nvPr>
            <p:ph idx="6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77" name="Google Shape;477;p45"/>
          <p:cNvSpPr txBox="1"/>
          <p:nvPr>
            <p:ph idx="7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78" name="Google Shape;478;p45"/>
          <p:cNvSpPr txBox="1"/>
          <p:nvPr>
            <p:ph idx="8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479" name="Google Shape;479;p45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0" name="Google Shape;480;p45"/>
          <p:cNvSpPr txBox="1"/>
          <p:nvPr>
            <p:ph idx="9" type="body"/>
          </p:nvPr>
        </p:nvSpPr>
        <p:spPr>
          <a:xfrm>
            <a:off x="3191400" y="4416313"/>
            <a:ext cx="32406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●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○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■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●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○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■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●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○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■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481" name="Google Shape;481;p45"/>
          <p:cNvSpPr txBox="1"/>
          <p:nvPr>
            <p:ph idx="13" type="body"/>
          </p:nvPr>
        </p:nvSpPr>
        <p:spPr>
          <a:xfrm>
            <a:off x="6660600" y="4416313"/>
            <a:ext cx="22263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●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○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■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●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○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■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●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○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■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482" name="Google Shape;482;p45"/>
          <p:cNvSpPr txBox="1"/>
          <p:nvPr>
            <p:ph idx="14" type="body"/>
          </p:nvPr>
        </p:nvSpPr>
        <p:spPr>
          <a:xfrm>
            <a:off x="3190925" y="2280350"/>
            <a:ext cx="19008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●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○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■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●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○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■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●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○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Work Sans Black"/>
              <a:buChar char="■"/>
              <a:defRPr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Images">
  <p:cSld name="CUSTOM_1"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6"/>
          <p:cNvSpPr/>
          <p:nvPr>
            <p:ph idx="2" type="pic"/>
          </p:nvPr>
        </p:nvSpPr>
        <p:spPr>
          <a:xfrm>
            <a:off x="228450" y="237725"/>
            <a:ext cx="2733300" cy="4276500"/>
          </a:xfrm>
          <a:prstGeom prst="rect">
            <a:avLst/>
          </a:prstGeom>
          <a:noFill/>
          <a:ln>
            <a:noFill/>
          </a:ln>
        </p:spPr>
      </p:sp>
      <p:sp>
        <p:nvSpPr>
          <p:cNvPr id="485" name="Google Shape;485;p46"/>
          <p:cNvSpPr/>
          <p:nvPr>
            <p:ph idx="3" type="pic"/>
          </p:nvPr>
        </p:nvSpPr>
        <p:spPr>
          <a:xfrm>
            <a:off x="3191038" y="237725"/>
            <a:ext cx="2733300" cy="4276500"/>
          </a:xfrm>
          <a:prstGeom prst="rect">
            <a:avLst/>
          </a:prstGeom>
          <a:noFill/>
          <a:ln>
            <a:noFill/>
          </a:ln>
        </p:spPr>
      </p:sp>
      <p:sp>
        <p:nvSpPr>
          <p:cNvPr id="486" name="Google Shape;486;p46"/>
          <p:cNvSpPr/>
          <p:nvPr>
            <p:ph idx="4" type="pic"/>
          </p:nvPr>
        </p:nvSpPr>
        <p:spPr>
          <a:xfrm>
            <a:off x="6153613" y="237725"/>
            <a:ext cx="2733300" cy="4276500"/>
          </a:xfrm>
          <a:prstGeom prst="rect">
            <a:avLst/>
          </a:prstGeom>
          <a:noFill/>
          <a:ln>
            <a:noFill/>
          </a:ln>
        </p:spPr>
      </p:sp>
      <p:sp>
        <p:nvSpPr>
          <p:cNvPr id="487" name="Google Shape;487;p46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8" name="Google Shape;488;p46"/>
          <p:cNvSpPr txBox="1"/>
          <p:nvPr>
            <p:ph idx="1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89" name="Google Shape;489;p46"/>
          <p:cNvSpPr txBox="1"/>
          <p:nvPr>
            <p:ph idx="5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90" name="Google Shape;490;p46"/>
          <p:cNvSpPr txBox="1"/>
          <p:nvPr>
            <p:ph idx="6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1pPr>
            <a:lvl2pPr indent="-279400" lvl="1" marL="914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2pPr>
            <a:lvl3pPr indent="-279400" lvl="2" marL="1371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3pPr>
            <a:lvl4pPr indent="-279400" lvl="3" marL="1828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4pPr>
            <a:lvl5pPr indent="-279400" lvl="4" marL="22860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5pPr>
            <a:lvl6pPr indent="-279400" lvl="5" marL="27432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6pPr>
            <a:lvl7pPr indent="-279400" lvl="6" marL="32004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●"/>
              <a:defRPr>
                <a:solidFill>
                  <a:schemeClr val="lt2"/>
                </a:solidFill>
              </a:defRPr>
            </a:lvl7pPr>
            <a:lvl8pPr indent="-279400" lvl="7" marL="36576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○"/>
              <a:defRPr>
                <a:solidFill>
                  <a:schemeClr val="lt2"/>
                </a:solidFill>
              </a:defRPr>
            </a:lvl8pPr>
            <a:lvl9pPr indent="-279400" lvl="8" marL="411480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491" name="Google Shape;491;p46"/>
          <p:cNvCxnSpPr/>
          <p:nvPr/>
        </p:nvCxnSpPr>
        <p:spPr>
          <a:xfrm rot="10800000">
            <a:off x="226300" y="4788100"/>
            <a:ext cx="8667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 type="blank">
  <p:cSld name="BLANK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46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23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47" Type="http://schemas.openxmlformats.org/officeDocument/2006/relationships/theme" Target="../theme/theme2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49575" y="634948"/>
            <a:ext cx="22770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 sz="28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lvl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 sz="28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lvl="2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 sz="28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lvl="3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 sz="28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lvl="4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 sz="28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lvl="5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 sz="28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lvl="6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 sz="28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lvl="7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 sz="28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lvl="8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Work Sans Black"/>
              <a:buNone/>
              <a:defRPr sz="28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49575" y="3121200"/>
            <a:ext cx="8433300" cy="118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"/>
              <a:buChar char="●"/>
              <a:defRPr sz="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"/>
              <a:buChar char="○"/>
              <a:defRPr sz="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"/>
              <a:buChar char="■"/>
              <a:defRPr sz="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"/>
              <a:buChar char="●"/>
              <a:defRPr sz="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"/>
              <a:buChar char="○"/>
              <a:defRPr sz="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"/>
              <a:buChar char="■"/>
              <a:defRPr sz="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"/>
              <a:buChar char="●"/>
              <a:defRPr sz="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"/>
              <a:buChar char="○"/>
              <a:defRPr sz="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Work Sans"/>
              <a:buChar char="■"/>
              <a:defRPr sz="8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 sz="11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1pPr>
            <a:lvl2pPr lvl="1" rtl="0">
              <a:buNone/>
              <a:defRPr sz="11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2pPr>
            <a:lvl3pPr lvl="2" rtl="0">
              <a:buNone/>
              <a:defRPr sz="11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3pPr>
            <a:lvl4pPr lvl="3" rtl="0">
              <a:buNone/>
              <a:defRPr sz="11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4pPr>
            <a:lvl5pPr lvl="4" rtl="0">
              <a:buNone/>
              <a:defRPr sz="11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5pPr>
            <a:lvl6pPr lvl="5" rtl="0">
              <a:buNone/>
              <a:defRPr sz="11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6pPr>
            <a:lvl7pPr lvl="6" rtl="0">
              <a:buNone/>
              <a:defRPr sz="11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7pPr>
            <a:lvl8pPr lvl="7" rtl="0">
              <a:buNone/>
              <a:defRPr sz="11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8pPr>
            <a:lvl9pPr lvl="8" rtl="0">
              <a:buNone/>
              <a:defRPr sz="1100">
                <a:solidFill>
                  <a:schemeClr val="lt2"/>
                </a:solidFill>
                <a:latin typeface="Work Sans Black"/>
                <a:ea typeface="Work Sans Black"/>
                <a:cs typeface="Work Sans Black"/>
                <a:sym typeface="Work Sans Black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50">
          <p15:clr>
            <a:srgbClr val="E46962"/>
          </p15:clr>
        </p15:guide>
        <p15:guide id="2" orient="horz" pos="2845">
          <p15:clr>
            <a:srgbClr val="E46962"/>
          </p15:clr>
        </p15:guide>
        <p15:guide id="3" pos="144">
          <p15:clr>
            <a:srgbClr val="E46962"/>
          </p15:clr>
        </p15:guide>
        <p15:guide id="4" pos="467">
          <p15:clr>
            <a:srgbClr val="E46962"/>
          </p15:clr>
        </p15:guide>
        <p15:guide id="5" pos="611">
          <p15:clr>
            <a:srgbClr val="E46962"/>
          </p15:clr>
        </p15:guide>
        <p15:guide id="6" pos="933">
          <p15:clr>
            <a:srgbClr val="E46962"/>
          </p15:clr>
        </p15:guide>
        <p15:guide id="7" pos="1077">
          <p15:clr>
            <a:srgbClr val="E46962"/>
          </p15:clr>
        </p15:guide>
        <p15:guide id="8" pos="1400">
          <p15:clr>
            <a:srgbClr val="E46962"/>
          </p15:clr>
        </p15:guide>
        <p15:guide id="9" pos="1544">
          <p15:clr>
            <a:srgbClr val="E46962"/>
          </p15:clr>
        </p15:guide>
        <p15:guide id="10" pos="1866">
          <p15:clr>
            <a:srgbClr val="E46962"/>
          </p15:clr>
        </p15:guide>
        <p15:guide id="11" pos="2010">
          <p15:clr>
            <a:srgbClr val="E46962"/>
          </p15:clr>
        </p15:guide>
        <p15:guide id="12" pos="2477">
          <p15:clr>
            <a:srgbClr val="E46962"/>
          </p15:clr>
        </p15:guide>
        <p15:guide id="13" pos="2333">
          <p15:clr>
            <a:srgbClr val="E46962"/>
          </p15:clr>
        </p15:guide>
        <p15:guide id="14" pos="2799">
          <p15:clr>
            <a:srgbClr val="E46962"/>
          </p15:clr>
        </p15:guide>
        <p15:guide id="15" pos="3266">
          <p15:clr>
            <a:srgbClr val="E46962"/>
          </p15:clr>
        </p15:guide>
        <p15:guide id="16" pos="2943">
          <p15:clr>
            <a:srgbClr val="E46962"/>
          </p15:clr>
        </p15:guide>
        <p15:guide id="17" pos="3729">
          <p15:clr>
            <a:srgbClr val="E46962"/>
          </p15:clr>
        </p15:guide>
        <p15:guide id="18" pos="3410">
          <p15:clr>
            <a:srgbClr val="E46962"/>
          </p15:clr>
        </p15:guide>
        <p15:guide id="19" pos="4196">
          <p15:clr>
            <a:srgbClr val="E46962"/>
          </p15:clr>
        </p15:guide>
        <p15:guide id="20" pos="3873">
          <p15:clr>
            <a:srgbClr val="E46962"/>
          </p15:clr>
        </p15:guide>
        <p15:guide id="21" pos="4340">
          <p15:clr>
            <a:srgbClr val="E46962"/>
          </p15:clr>
        </p15:guide>
        <p15:guide id="22" pos="4806">
          <p15:clr>
            <a:srgbClr val="E46962"/>
          </p15:clr>
        </p15:guide>
        <p15:guide id="23" pos="4662">
          <p15:clr>
            <a:srgbClr val="E46962"/>
          </p15:clr>
        </p15:guide>
        <p15:guide id="24" pos="5273">
          <p15:clr>
            <a:srgbClr val="E46962"/>
          </p15:clr>
        </p15:guide>
        <p15:guide id="25" pos="5129">
          <p15:clr>
            <a:srgbClr val="E46962"/>
          </p15:clr>
        </p15:guide>
        <p15:guide id="26" pos="5595">
          <p15:clr>
            <a:srgbClr val="E46962"/>
          </p15:clr>
        </p15:guide>
        <p15:guide id="27" orient="horz" pos="299">
          <p15:clr>
            <a:srgbClr val="E46962"/>
          </p15:clr>
        </p15:guide>
        <p15:guide id="28" orient="horz" pos="449">
          <p15:clr>
            <a:srgbClr val="E46962"/>
          </p15:clr>
        </p15:guide>
        <p15:guide id="29" orient="horz" pos="599">
          <p15:clr>
            <a:srgbClr val="E46962"/>
          </p15:clr>
        </p15:guide>
        <p15:guide id="30" orient="horz" pos="748">
          <p15:clr>
            <a:srgbClr val="E46962"/>
          </p15:clr>
        </p15:guide>
        <p15:guide id="31" orient="horz" pos="898">
          <p15:clr>
            <a:srgbClr val="E46962"/>
          </p15:clr>
        </p15:guide>
        <p15:guide id="32" orient="horz" pos="1048">
          <p15:clr>
            <a:srgbClr val="E46962"/>
          </p15:clr>
        </p15:guide>
        <p15:guide id="33" orient="horz" pos="1197">
          <p15:clr>
            <a:srgbClr val="E46962"/>
          </p15:clr>
        </p15:guide>
        <p15:guide id="34" orient="horz" pos="1347">
          <p15:clr>
            <a:srgbClr val="E46962"/>
          </p15:clr>
        </p15:guide>
        <p15:guide id="35" orient="horz" pos="1497">
          <p15:clr>
            <a:srgbClr val="E46962"/>
          </p15:clr>
        </p15:guide>
        <p15:guide id="36" orient="horz" pos="1646">
          <p15:clr>
            <a:srgbClr val="E46962"/>
          </p15:clr>
        </p15:guide>
        <p15:guide id="37" orient="horz" pos="1796">
          <p15:clr>
            <a:srgbClr val="E46962"/>
          </p15:clr>
        </p15:guide>
        <p15:guide id="38" orient="horz" pos="1947">
          <p15:clr>
            <a:srgbClr val="E46962"/>
          </p15:clr>
        </p15:guide>
        <p15:guide id="39" orient="horz" pos="2097">
          <p15:clr>
            <a:srgbClr val="E46962"/>
          </p15:clr>
        </p15:guide>
        <p15:guide id="40" orient="horz" pos="2246">
          <p15:clr>
            <a:srgbClr val="E46962"/>
          </p15:clr>
        </p15:guide>
        <p15:guide id="41" orient="horz" pos="2396">
          <p15:clr>
            <a:srgbClr val="E46962"/>
          </p15:clr>
        </p15:guide>
        <p15:guide id="42" orient="horz" pos="2546">
          <p15:clr>
            <a:srgbClr val="E46962"/>
          </p15:clr>
        </p15:guide>
        <p15:guide id="43" orient="horz" pos="2695">
          <p15:clr>
            <a:srgbClr val="E46962"/>
          </p15:clr>
        </p15:guide>
        <p15:guide id="44" orient="horz" pos="2995">
          <p15:clr>
            <a:srgbClr val="E46962"/>
          </p15:clr>
        </p15:guide>
        <p15:guide id="45" orient="horz" pos="3131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6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8"/>
          <p:cNvSpPr txBox="1"/>
          <p:nvPr>
            <p:ph type="title"/>
          </p:nvPr>
        </p:nvSpPr>
        <p:spPr>
          <a:xfrm>
            <a:off x="740700" y="294988"/>
            <a:ext cx="5577900" cy="108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UNESCO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National Commission Trinidad &amp; Tobago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2026-2028</a:t>
            </a:r>
            <a:endParaRPr sz="2000"/>
          </a:p>
        </p:txBody>
      </p:sp>
      <p:sp>
        <p:nvSpPr>
          <p:cNvPr id="498" name="Google Shape;498;p48"/>
          <p:cNvSpPr/>
          <p:nvPr/>
        </p:nvSpPr>
        <p:spPr>
          <a:xfrm>
            <a:off x="6889275" y="0"/>
            <a:ext cx="2254800" cy="1189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48"/>
          <p:cNvSpPr/>
          <p:nvPr/>
        </p:nvSpPr>
        <p:spPr>
          <a:xfrm>
            <a:off x="0" y="3209675"/>
            <a:ext cx="2962800" cy="1932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8"/>
          <p:cNvSpPr txBox="1"/>
          <p:nvPr/>
        </p:nvSpPr>
        <p:spPr>
          <a:xfrm>
            <a:off x="632275" y="1596213"/>
            <a:ext cx="40707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SDG EDUCATION TOOLKIT</a:t>
            </a:r>
            <a:endParaRPr b="1" sz="37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01" name="Google Shape;501;p48"/>
          <p:cNvSpPr/>
          <p:nvPr/>
        </p:nvSpPr>
        <p:spPr>
          <a:xfrm>
            <a:off x="6711900" y="3209675"/>
            <a:ext cx="2432100" cy="1932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2" name="Google Shape;50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5625" y="3210563"/>
            <a:ext cx="1932925" cy="193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8"/>
          <p:cNvPicPr preferRelativeResize="0"/>
          <p:nvPr/>
        </p:nvPicPr>
        <p:blipFill rotWithShape="1">
          <a:blip r:embed="rId4">
            <a:alphaModFix/>
          </a:blip>
          <a:srcRect b="-2848" l="0" r="0" t="0"/>
          <a:stretch/>
        </p:blipFill>
        <p:spPr>
          <a:xfrm>
            <a:off x="4898538" y="3210563"/>
            <a:ext cx="1987900" cy="198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9313" y="950400"/>
            <a:ext cx="2254726" cy="2260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9"/>
          <p:cNvSpPr txBox="1"/>
          <p:nvPr>
            <p:ph type="title"/>
          </p:nvPr>
        </p:nvSpPr>
        <p:spPr>
          <a:xfrm>
            <a:off x="457200" y="457200"/>
            <a:ext cx="8202300" cy="323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grpSp>
        <p:nvGrpSpPr>
          <p:cNvPr id="510" name="Google Shape;510;p49"/>
          <p:cNvGrpSpPr/>
          <p:nvPr/>
        </p:nvGrpSpPr>
        <p:grpSpPr>
          <a:xfrm>
            <a:off x="687650" y="2980387"/>
            <a:ext cx="2939827" cy="643356"/>
            <a:chOff x="1593000" y="2322568"/>
            <a:chExt cx="2939827" cy="643356"/>
          </a:xfrm>
        </p:grpSpPr>
        <p:sp>
          <p:nvSpPr>
            <p:cNvPr id="511" name="Google Shape;511;p49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49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9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Pedagogy for Sustainability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14" name="Google Shape;514;p49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49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04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</p:grpSp>
      <p:grpSp>
        <p:nvGrpSpPr>
          <p:cNvPr id="516" name="Google Shape;516;p49"/>
          <p:cNvGrpSpPr/>
          <p:nvPr/>
        </p:nvGrpSpPr>
        <p:grpSpPr>
          <a:xfrm>
            <a:off x="687650" y="2325494"/>
            <a:ext cx="2939827" cy="643356"/>
            <a:chOff x="1593000" y="2322568"/>
            <a:chExt cx="2939827" cy="643356"/>
          </a:xfrm>
        </p:grpSpPr>
        <p:sp>
          <p:nvSpPr>
            <p:cNvPr id="517" name="Google Shape;517;p49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49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49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Curriculum Integration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20" name="Google Shape;520;p49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49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03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</p:grpSp>
      <p:grpSp>
        <p:nvGrpSpPr>
          <p:cNvPr id="522" name="Google Shape;522;p49"/>
          <p:cNvGrpSpPr/>
          <p:nvPr/>
        </p:nvGrpSpPr>
        <p:grpSpPr>
          <a:xfrm>
            <a:off x="687650" y="1015760"/>
            <a:ext cx="2939827" cy="643356"/>
            <a:chOff x="1593000" y="2322568"/>
            <a:chExt cx="2939827" cy="643356"/>
          </a:xfrm>
        </p:grpSpPr>
        <p:sp>
          <p:nvSpPr>
            <p:cNvPr id="523" name="Google Shape;523;p49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49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49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Understanding SDGs in T&amp;T Context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26" name="Google Shape;526;p49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49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01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</p:grpSp>
      <p:grpSp>
        <p:nvGrpSpPr>
          <p:cNvPr id="528" name="Google Shape;528;p49"/>
          <p:cNvGrpSpPr/>
          <p:nvPr/>
        </p:nvGrpSpPr>
        <p:grpSpPr>
          <a:xfrm>
            <a:off x="687650" y="1670635"/>
            <a:ext cx="2939827" cy="643356"/>
            <a:chOff x="1593000" y="2322568"/>
            <a:chExt cx="2939827" cy="643356"/>
          </a:xfrm>
        </p:grpSpPr>
        <p:sp>
          <p:nvSpPr>
            <p:cNvPr id="529" name="Google Shape;529;p49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49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49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The Whole School Approach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32" name="Google Shape;532;p49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49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02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</p:grpSp>
      <p:grpSp>
        <p:nvGrpSpPr>
          <p:cNvPr id="534" name="Google Shape;534;p49"/>
          <p:cNvGrpSpPr/>
          <p:nvPr/>
        </p:nvGrpSpPr>
        <p:grpSpPr>
          <a:xfrm>
            <a:off x="687650" y="3635254"/>
            <a:ext cx="2939827" cy="643356"/>
            <a:chOff x="1593000" y="2322568"/>
            <a:chExt cx="2939827" cy="643356"/>
          </a:xfrm>
        </p:grpSpPr>
        <p:sp>
          <p:nvSpPr>
            <p:cNvPr id="535" name="Google Shape;535;p49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49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49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School Operations &amp; Environment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38" name="Google Shape;538;p49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49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05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</p:grpSp>
      <p:grpSp>
        <p:nvGrpSpPr>
          <p:cNvPr id="540" name="Google Shape;540;p49"/>
          <p:cNvGrpSpPr/>
          <p:nvPr/>
        </p:nvGrpSpPr>
        <p:grpSpPr>
          <a:xfrm>
            <a:off x="5190762" y="2980387"/>
            <a:ext cx="2939827" cy="643356"/>
            <a:chOff x="1593000" y="2322568"/>
            <a:chExt cx="2939827" cy="643356"/>
          </a:xfrm>
        </p:grpSpPr>
        <p:sp>
          <p:nvSpPr>
            <p:cNvPr id="541" name="Google Shape;541;p49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49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49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Monitoring &amp; Evaluation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44" name="Google Shape;544;p49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49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09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</p:grpSp>
      <p:grpSp>
        <p:nvGrpSpPr>
          <p:cNvPr id="546" name="Google Shape;546;p49"/>
          <p:cNvGrpSpPr/>
          <p:nvPr/>
        </p:nvGrpSpPr>
        <p:grpSpPr>
          <a:xfrm>
            <a:off x="5190762" y="2325494"/>
            <a:ext cx="2939827" cy="643356"/>
            <a:chOff x="1593000" y="2322568"/>
            <a:chExt cx="2939827" cy="643356"/>
          </a:xfrm>
        </p:grpSpPr>
        <p:sp>
          <p:nvSpPr>
            <p:cNvPr id="547" name="Google Shape;547;p49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49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49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Youth Leadership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50" name="Google Shape;550;p49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49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08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</p:grpSp>
      <p:grpSp>
        <p:nvGrpSpPr>
          <p:cNvPr id="552" name="Google Shape;552;p49"/>
          <p:cNvGrpSpPr/>
          <p:nvPr/>
        </p:nvGrpSpPr>
        <p:grpSpPr>
          <a:xfrm>
            <a:off x="5190762" y="1015760"/>
            <a:ext cx="2939827" cy="643356"/>
            <a:chOff x="1593000" y="2322568"/>
            <a:chExt cx="2939827" cy="643356"/>
          </a:xfrm>
        </p:grpSpPr>
        <p:sp>
          <p:nvSpPr>
            <p:cNvPr id="553" name="Google Shape;553;p49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49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49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Community Engagement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56" name="Google Shape;556;p49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49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06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</p:grpSp>
      <p:grpSp>
        <p:nvGrpSpPr>
          <p:cNvPr id="558" name="Google Shape;558;p49"/>
          <p:cNvGrpSpPr/>
          <p:nvPr/>
        </p:nvGrpSpPr>
        <p:grpSpPr>
          <a:xfrm>
            <a:off x="5190762" y="1670635"/>
            <a:ext cx="2939827" cy="643356"/>
            <a:chOff x="1593000" y="2322568"/>
            <a:chExt cx="2939827" cy="643356"/>
          </a:xfrm>
        </p:grpSpPr>
        <p:sp>
          <p:nvSpPr>
            <p:cNvPr id="559" name="Google Shape;559;p49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49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49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Corporate Partnerships (5 Mile Radius)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2" name="Google Shape;562;p49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49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07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</p:grpSp>
      <p:grpSp>
        <p:nvGrpSpPr>
          <p:cNvPr id="564" name="Google Shape;564;p49"/>
          <p:cNvGrpSpPr/>
          <p:nvPr/>
        </p:nvGrpSpPr>
        <p:grpSpPr>
          <a:xfrm>
            <a:off x="5190762" y="3635254"/>
            <a:ext cx="2939827" cy="643356"/>
            <a:chOff x="1593000" y="2322568"/>
            <a:chExt cx="2939827" cy="643356"/>
          </a:xfrm>
        </p:grpSpPr>
        <p:sp>
          <p:nvSpPr>
            <p:cNvPr id="565" name="Google Shape;565;p49"/>
            <p:cNvSpPr/>
            <p:nvPr/>
          </p:nvSpPr>
          <p:spPr>
            <a:xfrm flipH="1">
              <a:off x="2283025" y="2322575"/>
              <a:ext cx="18444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49"/>
            <p:cNvSpPr/>
            <p:nvPr/>
          </p:nvSpPr>
          <p:spPr>
            <a:xfrm rot="-5400000">
              <a:off x="3501574" y="1934671"/>
              <a:ext cx="643356" cy="1419149"/>
            </a:xfrm>
            <a:prstGeom prst="flowChartOffpageConnector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49"/>
            <p:cNvSpPr/>
            <p:nvPr/>
          </p:nvSpPr>
          <p:spPr>
            <a:xfrm>
              <a:off x="2342625" y="2399951"/>
              <a:ext cx="1940700" cy="4959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rPr>
                <a:t>Resources &amp; Next Steps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8" name="Google Shape;568;p49"/>
            <p:cNvSpPr/>
            <p:nvPr/>
          </p:nvSpPr>
          <p:spPr>
            <a:xfrm>
              <a:off x="1593000" y="2322568"/>
              <a:ext cx="690000" cy="6423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  <a:effectLst>
              <a:outerShdw blurRad="71438" rotWithShape="0" algn="bl" dir="2700000" dist="28575">
                <a:srgbClr val="000000">
                  <a:alpha val="17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49"/>
            <p:cNvSpPr/>
            <p:nvPr/>
          </p:nvSpPr>
          <p:spPr>
            <a:xfrm>
              <a:off x="1593000" y="2322575"/>
              <a:ext cx="690000" cy="642600"/>
            </a:xfrm>
            <a:prstGeom prst="rect">
              <a:avLst/>
            </a:prstGeom>
            <a:solidFill>
              <a:srgbClr val="BF00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rgbClr val="FFFFFF"/>
                  </a:solidFill>
                  <a:latin typeface="Roboto Thin"/>
                  <a:ea typeface="Roboto Thin"/>
                  <a:cs typeface="Roboto Thin"/>
                  <a:sym typeface="Roboto Thin"/>
                </a:rPr>
                <a:t>10</a:t>
              </a:r>
              <a:endParaRPr sz="2600">
                <a:solidFill>
                  <a:srgbClr val="FFFFFF"/>
                </a:solidFill>
                <a:latin typeface="Roboto Thin"/>
                <a:ea typeface="Roboto Thin"/>
                <a:cs typeface="Roboto Thin"/>
                <a:sym typeface="Roboto Thin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50"/>
          <p:cNvSpPr txBox="1"/>
          <p:nvPr>
            <p:ph idx="2" type="title"/>
          </p:nvPr>
        </p:nvSpPr>
        <p:spPr>
          <a:xfrm>
            <a:off x="783675" y="1937719"/>
            <a:ext cx="78375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UNDERSTANDING SDGs</a:t>
            </a:r>
            <a:endParaRPr sz="7000"/>
          </a:p>
        </p:txBody>
      </p:sp>
      <p:sp>
        <p:nvSpPr>
          <p:cNvPr id="575" name="Google Shape;575;p50"/>
          <p:cNvSpPr txBox="1"/>
          <p:nvPr>
            <p:ph idx="12" type="sldNum"/>
          </p:nvPr>
        </p:nvSpPr>
        <p:spPr>
          <a:xfrm>
            <a:off x="226300" y="4886025"/>
            <a:ext cx="456600" cy="1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6" name="Google Shape;576;p50"/>
          <p:cNvSpPr txBox="1"/>
          <p:nvPr>
            <p:ph type="title"/>
          </p:nvPr>
        </p:nvSpPr>
        <p:spPr>
          <a:xfrm>
            <a:off x="783675" y="193215"/>
            <a:ext cx="7837500" cy="180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577" name="Google Shape;577;p50"/>
          <p:cNvSpPr txBox="1"/>
          <p:nvPr>
            <p:ph idx="1" type="body"/>
          </p:nvPr>
        </p:nvSpPr>
        <p:spPr>
          <a:xfrm>
            <a:off x="1655064" y="4911250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Cymbal</a:t>
            </a:r>
            <a:endParaRPr/>
          </a:p>
        </p:txBody>
      </p:sp>
      <p:sp>
        <p:nvSpPr>
          <p:cNvPr id="578" name="Google Shape;578;p50"/>
          <p:cNvSpPr txBox="1"/>
          <p:nvPr>
            <p:ph idx="3" type="body"/>
          </p:nvPr>
        </p:nvSpPr>
        <p:spPr>
          <a:xfrm>
            <a:off x="448056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Visual Identity Guidelines</a:t>
            </a:r>
            <a:endParaRPr/>
          </a:p>
        </p:txBody>
      </p:sp>
      <p:sp>
        <p:nvSpPr>
          <p:cNvPr id="579" name="Google Shape;579;p50"/>
          <p:cNvSpPr txBox="1"/>
          <p:nvPr>
            <p:ph idx="4" type="body"/>
          </p:nvPr>
        </p:nvSpPr>
        <p:spPr>
          <a:xfrm>
            <a:off x="6858000" y="4911225"/>
            <a:ext cx="2030100" cy="11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Month 20XX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575" y="152400"/>
            <a:ext cx="7640443" cy="4838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52"/>
          <p:cNvSpPr txBox="1"/>
          <p:nvPr>
            <p:ph idx="2" type="title"/>
          </p:nvPr>
        </p:nvSpPr>
        <p:spPr>
          <a:xfrm>
            <a:off x="653250" y="427494"/>
            <a:ext cx="78375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WHY SDGs MATTER FOR TRINIDAD &amp; TOBAGO</a:t>
            </a:r>
            <a:endParaRPr sz="3200"/>
          </a:p>
        </p:txBody>
      </p:sp>
      <p:pic>
        <p:nvPicPr>
          <p:cNvPr id="590" name="Google Shape;59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700" y="1188000"/>
            <a:ext cx="4120799" cy="3090599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52"/>
          <p:cNvSpPr txBox="1"/>
          <p:nvPr/>
        </p:nvSpPr>
        <p:spPr>
          <a:xfrm>
            <a:off x="4235175" y="1223850"/>
            <a:ext cx="4647600" cy="26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OUR CHALLENGES</a:t>
            </a:r>
            <a:endParaRPr b="1"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"/>
              <a:buChar char="●"/>
            </a:pPr>
            <a:r>
              <a:rPr lang="en" sz="2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Economic diversification beyond oil &amp; gas</a:t>
            </a:r>
            <a:endParaRPr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"/>
              <a:buChar char="●"/>
            </a:pPr>
            <a:r>
              <a:rPr lang="en" sz="2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Climate vulnerability (flooding, hurricanes)</a:t>
            </a:r>
            <a:endParaRPr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"/>
              <a:buChar char="●"/>
            </a:pPr>
            <a:r>
              <a:rPr lang="en" sz="2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Youth unemployment</a:t>
            </a:r>
            <a:endParaRPr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"/>
              <a:buChar char="●"/>
            </a:pPr>
            <a:r>
              <a:rPr lang="en" sz="2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Crime and violence</a:t>
            </a:r>
            <a:endParaRPr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"/>
              <a:buChar char="●"/>
            </a:pPr>
            <a:r>
              <a:rPr lang="en" sz="2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Environmental degradation</a:t>
            </a:r>
            <a:endParaRPr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"/>
              <a:buChar char="●"/>
            </a:pPr>
            <a:r>
              <a:rPr lang="en" sz="2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Social inequality</a:t>
            </a:r>
            <a:endParaRPr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3"/>
          <p:cNvSpPr txBox="1"/>
          <p:nvPr>
            <p:ph idx="2" type="title"/>
          </p:nvPr>
        </p:nvSpPr>
        <p:spPr>
          <a:xfrm>
            <a:off x="653250" y="427494"/>
            <a:ext cx="78375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WHY SDGs MATTER FOR TRINIDAD &amp; TOBAGO</a:t>
            </a:r>
            <a:endParaRPr sz="3200"/>
          </a:p>
        </p:txBody>
      </p:sp>
      <p:pic>
        <p:nvPicPr>
          <p:cNvPr id="597" name="Google Shape;59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700" y="1188000"/>
            <a:ext cx="4120799" cy="309059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53"/>
          <p:cNvSpPr txBox="1"/>
          <p:nvPr/>
        </p:nvSpPr>
        <p:spPr>
          <a:xfrm>
            <a:off x="4336875" y="1900800"/>
            <a:ext cx="4647600" cy="26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OUR OPPORTUNITY</a:t>
            </a:r>
            <a:endParaRPr b="1"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"/>
              <a:buChar char="●"/>
            </a:pPr>
            <a:r>
              <a:rPr lang="en" sz="2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Vision 2030 alignment</a:t>
            </a:r>
            <a:endParaRPr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"/>
              <a:buChar char="●"/>
            </a:pPr>
            <a:r>
              <a:rPr lang="en" sz="2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Education as enabler</a:t>
            </a:r>
            <a:endParaRPr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"/>
              <a:buChar char="●"/>
            </a:pPr>
            <a:r>
              <a:rPr lang="en" sz="2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Building resilient future</a:t>
            </a:r>
            <a:endParaRPr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ork Sans"/>
              <a:buChar char="●"/>
            </a:pPr>
            <a:r>
              <a:rPr lang="en" sz="20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Regional leadership</a:t>
            </a:r>
            <a:endParaRPr sz="20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4"/>
          <p:cNvSpPr txBox="1"/>
          <p:nvPr>
            <p:ph idx="2" type="title"/>
          </p:nvPr>
        </p:nvSpPr>
        <p:spPr>
          <a:xfrm>
            <a:off x="552450" y="562875"/>
            <a:ext cx="52779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TRINIDAD &amp; TOBAGO'S SDG PRIORITIES</a:t>
            </a:r>
            <a:endParaRPr sz="3200"/>
          </a:p>
        </p:txBody>
      </p:sp>
      <p:sp>
        <p:nvSpPr>
          <p:cNvPr id="604" name="Google Shape;604;p54"/>
          <p:cNvSpPr txBox="1"/>
          <p:nvPr/>
        </p:nvSpPr>
        <p:spPr>
          <a:xfrm>
            <a:off x="494450" y="1766850"/>
            <a:ext cx="51978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HIGH PRIORITY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SDG 4: Quality Education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SDG 8: Decent Work &amp; Economic Growth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SDG 13: Climate Action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SDG 16: Peace, Justice &amp; Strong Institutions</a:t>
            </a:r>
            <a:endParaRPr sz="2000"/>
          </a:p>
        </p:txBody>
      </p:sp>
      <p:pic>
        <p:nvPicPr>
          <p:cNvPr id="605" name="Google Shape;60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5975" y="-490250"/>
            <a:ext cx="6112200" cy="5897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55"/>
          <p:cNvSpPr txBox="1"/>
          <p:nvPr/>
        </p:nvSpPr>
        <p:spPr>
          <a:xfrm>
            <a:off x="404100" y="1425600"/>
            <a:ext cx="47754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IMPORTANT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SDG 3: Good Health &amp; Well-Being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SDG 5: Gender Equality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SDG 11: Sustainable Cities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SDG 14 &amp; 15: Life Below Water &amp; On Land</a:t>
            </a:r>
            <a:endParaRPr sz="2000"/>
          </a:p>
        </p:txBody>
      </p:sp>
      <p:pic>
        <p:nvPicPr>
          <p:cNvPr id="611" name="Google Shape;61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8749" y="-1011750"/>
            <a:ext cx="4775400" cy="4512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12" name="Google Shape;61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2900" y="2183698"/>
            <a:ext cx="4607100" cy="41898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56"/>
          <p:cNvSpPr txBox="1"/>
          <p:nvPr>
            <p:ph idx="2" type="title"/>
          </p:nvPr>
        </p:nvSpPr>
        <p:spPr>
          <a:xfrm>
            <a:off x="653250" y="567569"/>
            <a:ext cx="78375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VISION 2030 &amp; SDG ALIGNMENT</a:t>
            </a:r>
            <a:endParaRPr sz="3200"/>
          </a:p>
        </p:txBody>
      </p:sp>
      <p:sp>
        <p:nvSpPr>
          <p:cNvPr id="618" name="Google Shape;618;p56"/>
          <p:cNvSpPr txBox="1"/>
          <p:nvPr/>
        </p:nvSpPr>
        <p:spPr>
          <a:xfrm>
            <a:off x="653250" y="1336050"/>
            <a:ext cx="76782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/>
              <a:t>Vision 2030 Five Pillars:</a:t>
            </a:r>
            <a:endParaRPr b="1"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1. People-Centred Development (SDGs 1,2,3,4,5,10)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2. Poverty Eradication (SDGs 1,2,10,11)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3. Economic Prosperity (SDGs 7,8,9,12)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4. Good Governance (SDGs 16,17)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5. Environmental Sustainability (SDGs 6,7,11,12,13,14,15)</a:t>
            </a:r>
            <a:endParaRPr sz="2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57"/>
          <p:cNvSpPr txBox="1"/>
          <p:nvPr>
            <p:ph idx="2" type="title"/>
          </p:nvPr>
        </p:nvSpPr>
        <p:spPr>
          <a:xfrm>
            <a:off x="783675" y="1937725"/>
            <a:ext cx="85731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THE WHOLE SCHOOL APPROACH</a:t>
            </a:r>
            <a:endParaRPr sz="7000"/>
          </a:p>
        </p:txBody>
      </p:sp>
      <p:sp>
        <p:nvSpPr>
          <p:cNvPr id="624" name="Google Shape;624;p57"/>
          <p:cNvSpPr txBox="1"/>
          <p:nvPr>
            <p:ph type="title"/>
          </p:nvPr>
        </p:nvSpPr>
        <p:spPr>
          <a:xfrm>
            <a:off x="783675" y="193215"/>
            <a:ext cx="7837500" cy="180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58"/>
          <p:cNvSpPr txBox="1"/>
          <p:nvPr>
            <p:ph idx="2" type="title"/>
          </p:nvPr>
        </p:nvSpPr>
        <p:spPr>
          <a:xfrm>
            <a:off x="334425" y="456238"/>
            <a:ext cx="8952600" cy="930900"/>
          </a:xfrm>
          <a:prstGeom prst="rect">
            <a:avLst/>
          </a:prstGeom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84"/>
              <a:t>WHAT IS THE WHOLE SCHOOL APPROACH?</a:t>
            </a:r>
            <a:endParaRPr sz="2984"/>
          </a:p>
        </p:txBody>
      </p:sp>
      <p:pic>
        <p:nvPicPr>
          <p:cNvPr id="630" name="Google Shape;63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1376" y="1928494"/>
            <a:ext cx="1674948" cy="16749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1" name="Google Shape;631;p58"/>
          <p:cNvCxnSpPr>
            <a:stCxn id="630" idx="1"/>
          </p:cNvCxnSpPr>
          <p:nvPr/>
        </p:nvCxnSpPr>
        <p:spPr>
          <a:xfrm rot="10800000">
            <a:off x="1884576" y="2667568"/>
            <a:ext cx="1756800" cy="98400"/>
          </a:xfrm>
          <a:prstGeom prst="straightConnector1">
            <a:avLst/>
          </a:prstGeom>
          <a:noFill/>
          <a:ln cap="flat" cmpd="sng" w="26650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2" name="Google Shape;632;p58"/>
          <p:cNvCxnSpPr/>
          <p:nvPr/>
        </p:nvCxnSpPr>
        <p:spPr>
          <a:xfrm flipH="1">
            <a:off x="2315883" y="3385788"/>
            <a:ext cx="1384500" cy="378900"/>
          </a:xfrm>
          <a:prstGeom prst="straightConnector1">
            <a:avLst/>
          </a:prstGeom>
          <a:noFill/>
          <a:ln cap="flat" cmpd="sng" w="26650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3" name="Google Shape;633;p58"/>
          <p:cNvCxnSpPr/>
          <p:nvPr/>
        </p:nvCxnSpPr>
        <p:spPr>
          <a:xfrm flipH="1">
            <a:off x="4441057" y="3474891"/>
            <a:ext cx="7800" cy="801300"/>
          </a:xfrm>
          <a:prstGeom prst="straightConnector1">
            <a:avLst/>
          </a:prstGeom>
          <a:noFill/>
          <a:ln cap="flat" cmpd="sng" w="26650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4" name="Google Shape;634;p58"/>
          <p:cNvCxnSpPr/>
          <p:nvPr/>
        </p:nvCxnSpPr>
        <p:spPr>
          <a:xfrm>
            <a:off x="5189497" y="3424978"/>
            <a:ext cx="835800" cy="417900"/>
          </a:xfrm>
          <a:prstGeom prst="straightConnector1">
            <a:avLst/>
          </a:prstGeom>
          <a:noFill/>
          <a:ln cap="flat" cmpd="sng" w="26650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5" name="Google Shape;635;p58"/>
          <p:cNvCxnSpPr>
            <a:stCxn id="630" idx="3"/>
          </p:cNvCxnSpPr>
          <p:nvPr/>
        </p:nvCxnSpPr>
        <p:spPr>
          <a:xfrm flipH="1" rot="10800000">
            <a:off x="5316324" y="2706568"/>
            <a:ext cx="1388400" cy="59400"/>
          </a:xfrm>
          <a:prstGeom prst="straightConnector1">
            <a:avLst/>
          </a:prstGeom>
          <a:noFill/>
          <a:ln cap="flat" cmpd="sng" w="26650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6" name="Google Shape;636;p58"/>
          <p:cNvCxnSpPr/>
          <p:nvPr/>
        </p:nvCxnSpPr>
        <p:spPr>
          <a:xfrm flipH="1" rot="10800000">
            <a:off x="4993569" y="1661512"/>
            <a:ext cx="666000" cy="770700"/>
          </a:xfrm>
          <a:prstGeom prst="straightConnector1">
            <a:avLst/>
          </a:prstGeom>
          <a:noFill/>
          <a:ln cap="flat" cmpd="sng" w="26650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7" name="Google Shape;637;p58"/>
          <p:cNvCxnSpPr/>
          <p:nvPr/>
        </p:nvCxnSpPr>
        <p:spPr>
          <a:xfrm rot="10800000">
            <a:off x="2838355" y="1765947"/>
            <a:ext cx="1044900" cy="692400"/>
          </a:xfrm>
          <a:prstGeom prst="straightConnector1">
            <a:avLst/>
          </a:prstGeom>
          <a:noFill/>
          <a:ln cap="flat" cmpd="sng" w="26650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8" name="Google Shape;638;p58"/>
          <p:cNvSpPr txBox="1"/>
          <p:nvPr/>
        </p:nvSpPr>
        <p:spPr>
          <a:xfrm>
            <a:off x="1440565" y="1530905"/>
            <a:ext cx="1756800" cy="5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governance</a:t>
            </a:r>
            <a:endParaRPr sz="1771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39" name="Google Shape;639;p58"/>
          <p:cNvSpPr txBox="1"/>
          <p:nvPr/>
        </p:nvSpPr>
        <p:spPr>
          <a:xfrm>
            <a:off x="5659687" y="1262798"/>
            <a:ext cx="2278500" cy="5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community relationships</a:t>
            </a:r>
            <a:endParaRPr sz="1771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40" name="Google Shape;640;p58"/>
          <p:cNvSpPr txBox="1"/>
          <p:nvPr/>
        </p:nvSpPr>
        <p:spPr>
          <a:xfrm>
            <a:off x="334425" y="2286035"/>
            <a:ext cx="1756800" cy="5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curriculum</a:t>
            </a:r>
            <a:endParaRPr sz="1771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41" name="Google Shape;641;p58"/>
          <p:cNvSpPr txBox="1"/>
          <p:nvPr/>
        </p:nvSpPr>
        <p:spPr>
          <a:xfrm>
            <a:off x="6704793" y="2458370"/>
            <a:ext cx="1756800" cy="5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environment</a:t>
            </a:r>
            <a:endParaRPr sz="1771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42" name="Google Shape;642;p58"/>
          <p:cNvSpPr txBox="1"/>
          <p:nvPr/>
        </p:nvSpPr>
        <p:spPr>
          <a:xfrm>
            <a:off x="837581" y="3617153"/>
            <a:ext cx="1756800" cy="5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pedagogy</a:t>
            </a:r>
            <a:endParaRPr sz="1771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43" name="Google Shape;643;p58"/>
          <p:cNvSpPr txBox="1"/>
          <p:nvPr/>
        </p:nvSpPr>
        <p:spPr>
          <a:xfrm>
            <a:off x="6025432" y="3653942"/>
            <a:ext cx="1756800" cy="5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operations</a:t>
            </a:r>
            <a:endParaRPr sz="1771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44" name="Google Shape;644;p58"/>
          <p:cNvSpPr txBox="1"/>
          <p:nvPr/>
        </p:nvSpPr>
        <p:spPr>
          <a:xfrm>
            <a:off x="3700383" y="4170667"/>
            <a:ext cx="1756800" cy="5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85250" lIns="85250" spcFirstLastPara="1" rIns="85250" wrap="square" tIns="85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culture</a:t>
            </a:r>
            <a:endParaRPr sz="1771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59"/>
          <p:cNvSpPr txBox="1"/>
          <p:nvPr/>
        </p:nvSpPr>
        <p:spPr>
          <a:xfrm>
            <a:off x="962850" y="475200"/>
            <a:ext cx="7218300" cy="40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b="1" lang="en" sz="2100"/>
              <a:t>The entire school embodies and promotes SDG values</a:t>
            </a:r>
            <a:endParaRPr b="1"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b="1" lang="en" sz="2100"/>
              <a:t>Not just:</a:t>
            </a:r>
            <a:endParaRPr b="1"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A subject or unit</a:t>
            </a:r>
            <a:endParaRPr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An add-on program</a:t>
            </a:r>
            <a:endParaRPr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Extra work for teachers</a:t>
            </a:r>
            <a:endParaRPr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b="1" lang="en" sz="2100"/>
              <a:t>But rather:</a:t>
            </a:r>
            <a:endParaRPr b="1"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How we do everything</a:t>
            </a:r>
            <a:endParaRPr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Integrated across all aspects</a:t>
            </a:r>
            <a:endParaRPr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Sustainable transformation</a:t>
            </a:r>
            <a:endParaRPr sz="2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60"/>
          <p:cNvSpPr txBox="1"/>
          <p:nvPr>
            <p:ph idx="2" type="title"/>
          </p:nvPr>
        </p:nvSpPr>
        <p:spPr>
          <a:xfrm>
            <a:off x="813754" y="264700"/>
            <a:ext cx="53814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THE SEVEN DIMENSIONS</a:t>
            </a:r>
            <a:endParaRPr sz="2498"/>
          </a:p>
        </p:txBody>
      </p:sp>
      <p:cxnSp>
        <p:nvCxnSpPr>
          <p:cNvPr id="655" name="Google Shape;655;p60"/>
          <p:cNvCxnSpPr/>
          <p:nvPr/>
        </p:nvCxnSpPr>
        <p:spPr>
          <a:xfrm flipH="1">
            <a:off x="2290654" y="2707693"/>
            <a:ext cx="1905600" cy="20100"/>
          </a:xfrm>
          <a:prstGeom prst="straightConnector1">
            <a:avLst/>
          </a:prstGeom>
          <a:noFill/>
          <a:ln cap="flat" cmpd="sng" w="21425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6" name="Google Shape;656;p60"/>
          <p:cNvCxnSpPr>
            <a:endCxn id="657" idx="3"/>
          </p:cNvCxnSpPr>
          <p:nvPr/>
        </p:nvCxnSpPr>
        <p:spPr>
          <a:xfrm flipH="1">
            <a:off x="3049795" y="2830703"/>
            <a:ext cx="1114500" cy="753600"/>
          </a:xfrm>
          <a:prstGeom prst="straightConnector1">
            <a:avLst/>
          </a:prstGeom>
          <a:noFill/>
          <a:ln cap="flat" cmpd="sng" w="21425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8" name="Google Shape;658;p60"/>
          <p:cNvCxnSpPr/>
          <p:nvPr/>
        </p:nvCxnSpPr>
        <p:spPr>
          <a:xfrm flipH="1">
            <a:off x="4338020" y="3097024"/>
            <a:ext cx="6300" cy="644100"/>
          </a:xfrm>
          <a:prstGeom prst="straightConnector1">
            <a:avLst/>
          </a:prstGeom>
          <a:noFill/>
          <a:ln cap="flat" cmpd="sng" w="21425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9" name="Google Shape;659;p60"/>
          <p:cNvCxnSpPr>
            <a:endCxn id="660" idx="1"/>
          </p:cNvCxnSpPr>
          <p:nvPr/>
        </p:nvCxnSpPr>
        <p:spPr>
          <a:xfrm>
            <a:off x="4426254" y="2941652"/>
            <a:ext cx="1644900" cy="610500"/>
          </a:xfrm>
          <a:prstGeom prst="straightConnector1">
            <a:avLst/>
          </a:prstGeom>
          <a:noFill/>
          <a:ln cap="flat" cmpd="sng" w="21425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1" name="Google Shape;661;p60"/>
          <p:cNvCxnSpPr>
            <a:stCxn id="662" idx="3"/>
            <a:endCxn id="663" idx="1"/>
          </p:cNvCxnSpPr>
          <p:nvPr/>
        </p:nvCxnSpPr>
        <p:spPr>
          <a:xfrm flipH="1" rot="10800000">
            <a:off x="4880142" y="2747371"/>
            <a:ext cx="1290300" cy="24600"/>
          </a:xfrm>
          <a:prstGeom prst="straightConnector1">
            <a:avLst/>
          </a:prstGeom>
          <a:noFill/>
          <a:ln cap="flat" cmpd="sng" w="21425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4" name="Google Shape;664;p60"/>
          <p:cNvCxnSpPr/>
          <p:nvPr/>
        </p:nvCxnSpPr>
        <p:spPr>
          <a:xfrm flipH="1" rot="10800000">
            <a:off x="4369050" y="2068675"/>
            <a:ext cx="405900" cy="634800"/>
          </a:xfrm>
          <a:prstGeom prst="straightConnector1">
            <a:avLst/>
          </a:prstGeom>
          <a:noFill/>
          <a:ln cap="flat" cmpd="sng" w="21425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5" name="Google Shape;665;p60"/>
          <p:cNvCxnSpPr/>
          <p:nvPr/>
        </p:nvCxnSpPr>
        <p:spPr>
          <a:xfrm rot="10800000">
            <a:off x="3577027" y="2127750"/>
            <a:ext cx="1088400" cy="1024500"/>
          </a:xfrm>
          <a:prstGeom prst="straightConnector1">
            <a:avLst/>
          </a:prstGeom>
          <a:noFill/>
          <a:ln cap="flat" cmpd="sng" w="21425">
            <a:solidFill>
              <a:srgbClr val="4D4D4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6" name="Google Shape;666;p60"/>
          <p:cNvSpPr txBox="1"/>
          <p:nvPr/>
        </p:nvSpPr>
        <p:spPr>
          <a:xfrm>
            <a:off x="2290651" y="1105575"/>
            <a:ext cx="22158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Monitoring &amp; Evaluation</a:t>
            </a:r>
            <a:endParaRPr b="1"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67" name="Google Shape;667;p60"/>
          <p:cNvSpPr txBox="1"/>
          <p:nvPr/>
        </p:nvSpPr>
        <p:spPr>
          <a:xfrm>
            <a:off x="4596446" y="1067663"/>
            <a:ext cx="19995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Governance &amp; Leadership</a:t>
            </a:r>
            <a:endParaRPr b="1"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68" name="Google Shape;668;p60"/>
          <p:cNvSpPr txBox="1"/>
          <p:nvPr/>
        </p:nvSpPr>
        <p:spPr>
          <a:xfrm>
            <a:off x="725319" y="2027204"/>
            <a:ext cx="16356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Community Engagement</a:t>
            </a:r>
            <a:endParaRPr b="1"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69" name="Google Shape;669;p60"/>
          <p:cNvSpPr txBox="1"/>
          <p:nvPr/>
        </p:nvSpPr>
        <p:spPr>
          <a:xfrm>
            <a:off x="6203665" y="2054177"/>
            <a:ext cx="19845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Curriculum &amp; Learning</a:t>
            </a:r>
            <a:endParaRPr b="1"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57" name="Google Shape;657;p60"/>
          <p:cNvSpPr txBox="1"/>
          <p:nvPr/>
        </p:nvSpPr>
        <p:spPr>
          <a:xfrm>
            <a:off x="1171795" y="3376703"/>
            <a:ext cx="18780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Physical Environment &amp; Operations</a:t>
            </a:r>
            <a:endParaRPr b="1"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60" name="Google Shape;660;p60"/>
          <p:cNvSpPr txBox="1"/>
          <p:nvPr/>
        </p:nvSpPr>
        <p:spPr>
          <a:xfrm>
            <a:off x="6071154" y="3344552"/>
            <a:ext cx="21534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Teaching &amp; Learning Approaches</a:t>
            </a:r>
            <a:endParaRPr b="1"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70" name="Google Shape;670;p60"/>
          <p:cNvSpPr txBox="1"/>
          <p:nvPr/>
        </p:nvSpPr>
        <p:spPr>
          <a:xfrm>
            <a:off x="3577016" y="3759258"/>
            <a:ext cx="18780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School Culture &amp; Ethos</a:t>
            </a:r>
            <a:endParaRPr b="1"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662" name="Google Shape;662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4236" y="2214018"/>
            <a:ext cx="1115906" cy="1115906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60"/>
          <p:cNvSpPr txBox="1"/>
          <p:nvPr/>
        </p:nvSpPr>
        <p:spPr>
          <a:xfrm>
            <a:off x="4572001" y="1468961"/>
            <a:ext cx="20481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Vision, policies, resources</a:t>
            </a:r>
            <a:endParaRPr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63" name="Google Shape;663;p60"/>
          <p:cNvSpPr txBox="1"/>
          <p:nvPr/>
        </p:nvSpPr>
        <p:spPr>
          <a:xfrm>
            <a:off x="6170335" y="2539635"/>
            <a:ext cx="24621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SDG integration across subjects</a:t>
            </a:r>
            <a:endParaRPr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72" name="Google Shape;672;p60"/>
          <p:cNvSpPr txBox="1"/>
          <p:nvPr/>
        </p:nvSpPr>
        <p:spPr>
          <a:xfrm>
            <a:off x="6134761" y="3847046"/>
            <a:ext cx="24621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ESD/GCED pedagogy</a:t>
            </a:r>
            <a:endParaRPr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73" name="Google Shape;673;p60"/>
          <p:cNvSpPr txBox="1"/>
          <p:nvPr/>
        </p:nvSpPr>
        <p:spPr>
          <a:xfrm>
            <a:off x="3585258" y="4238780"/>
            <a:ext cx="24621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Values, relationships, democracy</a:t>
            </a:r>
            <a:endParaRPr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74" name="Google Shape;674;p60"/>
          <p:cNvSpPr txBox="1"/>
          <p:nvPr/>
        </p:nvSpPr>
        <p:spPr>
          <a:xfrm>
            <a:off x="1127404" y="4082684"/>
            <a:ext cx="23421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Sustainable practices</a:t>
            </a:r>
            <a:endParaRPr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75" name="Google Shape;675;p60"/>
          <p:cNvSpPr txBox="1"/>
          <p:nvPr/>
        </p:nvSpPr>
        <p:spPr>
          <a:xfrm>
            <a:off x="633300" y="2547348"/>
            <a:ext cx="21534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Partnerships, service-learning</a:t>
            </a:r>
            <a:endParaRPr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76" name="Google Shape;676;p60"/>
          <p:cNvSpPr txBox="1"/>
          <p:nvPr/>
        </p:nvSpPr>
        <p:spPr>
          <a:xfrm>
            <a:off x="2273402" y="1613463"/>
            <a:ext cx="24621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2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Assessment, improvement</a:t>
            </a:r>
            <a:endParaRPr sz="142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61"/>
          <p:cNvSpPr txBox="1"/>
          <p:nvPr>
            <p:ph idx="2" type="title"/>
          </p:nvPr>
        </p:nvSpPr>
        <p:spPr>
          <a:xfrm>
            <a:off x="949854" y="715875"/>
            <a:ext cx="53814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GOVERNANCE &amp; LEADERSHIP</a:t>
            </a:r>
            <a:endParaRPr sz="2498"/>
          </a:p>
        </p:txBody>
      </p:sp>
      <p:sp>
        <p:nvSpPr>
          <p:cNvPr id="682" name="Google Shape;682;p61"/>
          <p:cNvSpPr txBox="1"/>
          <p:nvPr/>
        </p:nvSpPr>
        <p:spPr>
          <a:xfrm>
            <a:off x="1158650" y="1593600"/>
            <a:ext cx="6079200" cy="2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Key Actions: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School vision/mission includes SDGs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SDG education in school development plan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Policies aligned with SDG principles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Student participation in governance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Resources allocated for SDG initiatives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Regular reporting on progress</a:t>
            </a:r>
            <a:endParaRPr sz="2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62"/>
          <p:cNvSpPr txBox="1"/>
          <p:nvPr>
            <p:ph idx="2" type="title"/>
          </p:nvPr>
        </p:nvSpPr>
        <p:spPr>
          <a:xfrm>
            <a:off x="813674" y="475200"/>
            <a:ext cx="68163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DIMENSION 2 - CURRICULUM &amp; LEARNING</a:t>
            </a:r>
            <a:endParaRPr sz="2498"/>
          </a:p>
        </p:txBody>
      </p:sp>
      <p:sp>
        <p:nvSpPr>
          <p:cNvPr id="688" name="Google Shape;688;p62"/>
          <p:cNvSpPr txBox="1"/>
          <p:nvPr/>
        </p:nvSpPr>
        <p:spPr>
          <a:xfrm>
            <a:off x="1039350" y="1228350"/>
            <a:ext cx="60228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Key Actions: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SDGs integrated across all subjects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Interdisciplinary learning opportunities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Curriculum relevant to local context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Learning outcomes include SDG competencies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Assessment measures knowledge, skills, attitudes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Regular curriculum review</a:t>
            </a:r>
            <a:endParaRPr sz="2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63"/>
          <p:cNvSpPr txBox="1"/>
          <p:nvPr>
            <p:ph idx="2" type="title"/>
          </p:nvPr>
        </p:nvSpPr>
        <p:spPr>
          <a:xfrm>
            <a:off x="767174" y="475200"/>
            <a:ext cx="69369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TEACHING &amp; LEARNING APPROACHES</a:t>
            </a:r>
            <a:endParaRPr sz="2498"/>
          </a:p>
        </p:txBody>
      </p:sp>
      <p:sp>
        <p:nvSpPr>
          <p:cNvPr id="694" name="Google Shape;694;p63"/>
          <p:cNvSpPr txBox="1"/>
          <p:nvPr/>
        </p:nvSpPr>
        <p:spPr>
          <a:xfrm>
            <a:off x="809400" y="1076400"/>
            <a:ext cx="57882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Shift from: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Teacher lectures → Student inquiry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Memorization → Critical thinking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Individual work → Collaboration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Textbook learning → Real-world projects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Passive → Active and engaged</a:t>
            </a:r>
            <a:endParaRPr sz="2100"/>
          </a:p>
        </p:txBody>
      </p:sp>
      <p:sp>
        <p:nvSpPr>
          <p:cNvPr id="695" name="Google Shape;695;p63"/>
          <p:cNvSpPr txBox="1"/>
          <p:nvPr/>
        </p:nvSpPr>
        <p:spPr>
          <a:xfrm>
            <a:off x="903150" y="3328200"/>
            <a:ext cx="45765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Key Methods: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Project-based learning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Inquiry-based learning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696" name="Google Shape;696;p63"/>
          <p:cNvSpPr txBox="1"/>
          <p:nvPr/>
        </p:nvSpPr>
        <p:spPr>
          <a:xfrm>
            <a:off x="4874575" y="3489750"/>
            <a:ext cx="3000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- Place-based learning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- Service-learning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- Arts integration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64"/>
          <p:cNvSpPr txBox="1"/>
          <p:nvPr>
            <p:ph idx="2" type="title"/>
          </p:nvPr>
        </p:nvSpPr>
        <p:spPr>
          <a:xfrm>
            <a:off x="817879" y="712800"/>
            <a:ext cx="53814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SCHOOL CULTURE &amp; ETHOS</a:t>
            </a:r>
            <a:endParaRPr sz="2498"/>
          </a:p>
        </p:txBody>
      </p:sp>
      <p:sp>
        <p:nvSpPr>
          <p:cNvPr id="702" name="Google Shape;702;p64"/>
          <p:cNvSpPr txBox="1"/>
          <p:nvPr/>
        </p:nvSpPr>
        <p:spPr>
          <a:xfrm>
            <a:off x="817875" y="1389900"/>
            <a:ext cx="6583500" cy="2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Key Actions: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School values reflect SDG principles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Inclusive, respectful relationships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Diversity celebrated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Democratic participation normalized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Environmental responsibility embedded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Students feel empowered to make difference</a:t>
            </a:r>
            <a:endParaRPr sz="2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65"/>
          <p:cNvSpPr txBox="1"/>
          <p:nvPr>
            <p:ph idx="2" type="title"/>
          </p:nvPr>
        </p:nvSpPr>
        <p:spPr>
          <a:xfrm>
            <a:off x="828448" y="475200"/>
            <a:ext cx="76887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PHYSICAL ENVIRONMENT &amp; OPERATIONS</a:t>
            </a:r>
            <a:endParaRPr sz="2498"/>
          </a:p>
        </p:txBody>
      </p:sp>
      <p:sp>
        <p:nvSpPr>
          <p:cNvPr id="708" name="Google Shape;708;p65"/>
          <p:cNvSpPr txBox="1"/>
          <p:nvPr/>
        </p:nvSpPr>
        <p:spPr>
          <a:xfrm>
            <a:off x="1120600" y="1401900"/>
            <a:ext cx="6653400" cy="2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Key Actions: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Environmental audits &amp; sustainability plans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Waste reduction, recycling, composting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Energy &amp; water conservation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Sustainable procurement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Green school grounds &amp; gardens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School operations model sustainability</a:t>
            </a:r>
            <a:endParaRPr sz="2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66"/>
          <p:cNvSpPr txBox="1"/>
          <p:nvPr>
            <p:ph idx="2" type="title"/>
          </p:nvPr>
        </p:nvSpPr>
        <p:spPr>
          <a:xfrm>
            <a:off x="813754" y="712800"/>
            <a:ext cx="53814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MONITORING &amp; EVALUATION</a:t>
            </a:r>
            <a:endParaRPr sz="2498"/>
          </a:p>
        </p:txBody>
      </p:sp>
      <p:sp>
        <p:nvSpPr>
          <p:cNvPr id="714" name="Google Shape;714;p66"/>
          <p:cNvSpPr txBox="1"/>
          <p:nvPr/>
        </p:nvSpPr>
        <p:spPr>
          <a:xfrm>
            <a:off x="813750" y="1461000"/>
            <a:ext cx="6499500" cy="2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Key Actions:</a:t>
            </a:r>
            <a:endParaRPr b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Regular self-assessment (twice yearly)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Student learning outcomes measured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Environmental indicators tracked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Stakeholder feedback collected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Progress documented and reported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- Learning informs continuous improvement</a:t>
            </a:r>
            <a:endParaRPr sz="2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67"/>
          <p:cNvSpPr txBox="1"/>
          <p:nvPr>
            <p:ph idx="2" type="title"/>
          </p:nvPr>
        </p:nvSpPr>
        <p:spPr>
          <a:xfrm>
            <a:off x="767179" y="517400"/>
            <a:ext cx="53814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IMPLEMENTATION ROADMAP</a:t>
            </a:r>
            <a:endParaRPr sz="2498"/>
          </a:p>
        </p:txBody>
      </p:sp>
      <p:sp>
        <p:nvSpPr>
          <p:cNvPr id="720" name="Google Shape;720;p67"/>
          <p:cNvSpPr/>
          <p:nvPr/>
        </p:nvSpPr>
        <p:spPr>
          <a:xfrm>
            <a:off x="2164963" y="2248113"/>
            <a:ext cx="594300" cy="36900"/>
          </a:xfrm>
          <a:prstGeom prst="roundRect">
            <a:avLst>
              <a:gd fmla="val 50000" name="adj"/>
            </a:avLst>
          </a:prstGeom>
          <a:solidFill>
            <a:srgbClr val="A7291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grpSp>
        <p:nvGrpSpPr>
          <p:cNvPr id="721" name="Google Shape;721;p67"/>
          <p:cNvGrpSpPr/>
          <p:nvPr/>
        </p:nvGrpSpPr>
        <p:grpSpPr>
          <a:xfrm>
            <a:off x="571536" y="1957150"/>
            <a:ext cx="1755000" cy="1897977"/>
            <a:chOff x="571536" y="1957150"/>
            <a:chExt cx="1755000" cy="1897977"/>
          </a:xfrm>
        </p:grpSpPr>
        <p:sp>
          <p:nvSpPr>
            <p:cNvPr id="722" name="Google Shape;722;p67"/>
            <p:cNvSpPr/>
            <p:nvPr/>
          </p:nvSpPr>
          <p:spPr>
            <a:xfrm>
              <a:off x="1151886" y="19571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rgbClr val="A7291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/>
            </a:p>
          </p:txBody>
        </p:sp>
        <p:sp>
          <p:nvSpPr>
            <p:cNvPr id="723" name="Google Shape;723;p67"/>
            <p:cNvSpPr txBox="1"/>
            <p:nvPr/>
          </p:nvSpPr>
          <p:spPr>
            <a:xfrm>
              <a:off x="1230636" y="21183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b="1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4" name="Google Shape;724;p67"/>
            <p:cNvSpPr txBox="1"/>
            <p:nvPr/>
          </p:nvSpPr>
          <p:spPr>
            <a:xfrm>
              <a:off x="594488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Months 1-6</a:t>
              </a:r>
              <a:endParaRPr b="1" sz="1600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5" name="Google Shape;725;p67"/>
            <p:cNvSpPr txBox="1"/>
            <p:nvPr/>
          </p:nvSpPr>
          <p:spPr>
            <a:xfrm>
              <a:off x="571536" y="3117727"/>
              <a:ext cx="17550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Awareness, commitment, planning</a:t>
              </a:r>
              <a:endParaRPr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26" name="Google Shape;726;p67"/>
          <p:cNvGrpSpPr/>
          <p:nvPr/>
        </p:nvGrpSpPr>
        <p:grpSpPr>
          <a:xfrm>
            <a:off x="2699423" y="1957150"/>
            <a:ext cx="1709103" cy="1897977"/>
            <a:chOff x="2699423" y="1957150"/>
            <a:chExt cx="1709103" cy="1897977"/>
          </a:xfrm>
        </p:grpSpPr>
        <p:sp>
          <p:nvSpPr>
            <p:cNvPr id="727" name="Google Shape;727;p67"/>
            <p:cNvSpPr/>
            <p:nvPr/>
          </p:nvSpPr>
          <p:spPr>
            <a:xfrm>
              <a:off x="3256823" y="19571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rgbClr val="A7291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/>
            </a:p>
          </p:txBody>
        </p:sp>
        <p:sp>
          <p:nvSpPr>
            <p:cNvPr id="728" name="Google Shape;728;p67"/>
            <p:cNvSpPr txBox="1"/>
            <p:nvPr/>
          </p:nvSpPr>
          <p:spPr>
            <a:xfrm>
              <a:off x="2699425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Months 6-12</a:t>
              </a:r>
              <a:endParaRPr b="1" sz="1600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9" name="Google Shape;729;p67"/>
            <p:cNvSpPr txBox="1"/>
            <p:nvPr/>
          </p:nvSpPr>
          <p:spPr>
            <a:xfrm>
              <a:off x="2699423" y="3117727"/>
              <a:ext cx="17091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Training, piloting, early implementation</a:t>
              </a:r>
              <a:endParaRPr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0" name="Google Shape;730;p67"/>
            <p:cNvSpPr txBox="1"/>
            <p:nvPr/>
          </p:nvSpPr>
          <p:spPr>
            <a:xfrm>
              <a:off x="3335573" y="21183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>
                  <a:solidFill>
                    <a:srgbClr val="A7291E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b="1">
                <a:solidFill>
                  <a:srgbClr val="A7291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31" name="Google Shape;731;p67"/>
          <p:cNvGrpSpPr/>
          <p:nvPr/>
        </p:nvGrpSpPr>
        <p:grpSpPr>
          <a:xfrm>
            <a:off x="4781408" y="1957150"/>
            <a:ext cx="1709106" cy="1897975"/>
            <a:chOff x="4781408" y="1957150"/>
            <a:chExt cx="1709106" cy="1897975"/>
          </a:xfrm>
        </p:grpSpPr>
        <p:sp>
          <p:nvSpPr>
            <p:cNvPr id="732" name="Google Shape;732;p67"/>
            <p:cNvSpPr/>
            <p:nvPr/>
          </p:nvSpPr>
          <p:spPr>
            <a:xfrm>
              <a:off x="5338808" y="19571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accent1"/>
                </a:solidFill>
              </a:endParaRPr>
            </a:p>
          </p:txBody>
        </p:sp>
        <p:sp>
          <p:nvSpPr>
            <p:cNvPr id="733" name="Google Shape;733;p67"/>
            <p:cNvSpPr txBox="1"/>
            <p:nvPr/>
          </p:nvSpPr>
          <p:spPr>
            <a:xfrm>
              <a:off x="4781413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Year 2</a:t>
              </a:r>
              <a:endParaRPr b="1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4" name="Google Shape;734;p67"/>
            <p:cNvSpPr txBox="1"/>
            <p:nvPr/>
          </p:nvSpPr>
          <p:spPr>
            <a:xfrm>
              <a:off x="4781408" y="3117725"/>
              <a:ext cx="17091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Scaling, quality improvement, community engagement</a:t>
              </a:r>
              <a:endPara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5" name="Google Shape;735;p67"/>
            <p:cNvSpPr txBox="1"/>
            <p:nvPr/>
          </p:nvSpPr>
          <p:spPr>
            <a:xfrm>
              <a:off x="5417558" y="21183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36" name="Google Shape;736;p67"/>
          <p:cNvGrpSpPr/>
          <p:nvPr/>
        </p:nvGrpSpPr>
        <p:grpSpPr>
          <a:xfrm>
            <a:off x="6863386" y="1957150"/>
            <a:ext cx="1709102" cy="1897977"/>
            <a:chOff x="6863386" y="1957150"/>
            <a:chExt cx="1709102" cy="1897977"/>
          </a:xfrm>
        </p:grpSpPr>
        <p:sp>
          <p:nvSpPr>
            <p:cNvPr id="737" name="Google Shape;737;p67"/>
            <p:cNvSpPr/>
            <p:nvPr/>
          </p:nvSpPr>
          <p:spPr>
            <a:xfrm>
              <a:off x="7420786" y="1957150"/>
              <a:ext cx="594300" cy="594300"/>
            </a:xfrm>
            <a:prstGeom prst="ellipse">
              <a:avLst/>
            </a:prstGeom>
            <a:noFill/>
            <a:ln cap="flat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chemeClr val="accent1"/>
                </a:solidFill>
              </a:endParaRPr>
            </a:p>
          </p:txBody>
        </p:sp>
        <p:sp>
          <p:nvSpPr>
            <p:cNvPr id="738" name="Google Shape;738;p67"/>
            <p:cNvSpPr txBox="1"/>
            <p:nvPr/>
          </p:nvSpPr>
          <p:spPr>
            <a:xfrm>
              <a:off x="6863388" y="2660925"/>
              <a:ext cx="1709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Year 3</a:t>
              </a:r>
              <a:endParaRPr b="1" sz="1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9" name="Google Shape;739;p67"/>
            <p:cNvSpPr txBox="1"/>
            <p:nvPr/>
          </p:nvSpPr>
          <p:spPr>
            <a:xfrm>
              <a:off x="6863386" y="3117727"/>
              <a:ext cx="17091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Sustainable practice, excellence, mentoring others</a:t>
              </a:r>
              <a:endPara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40" name="Google Shape;740;p67"/>
            <p:cNvSpPr txBox="1"/>
            <p:nvPr/>
          </p:nvSpPr>
          <p:spPr>
            <a:xfrm>
              <a:off x="7499536" y="2118324"/>
              <a:ext cx="436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>
                  <a:solidFill>
                    <a:schemeClr val="accent1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endParaRPr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741" name="Google Shape;741;p67"/>
          <p:cNvSpPr/>
          <p:nvPr/>
        </p:nvSpPr>
        <p:spPr>
          <a:xfrm>
            <a:off x="4337175" y="2248113"/>
            <a:ext cx="594300" cy="36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742" name="Google Shape;742;p67"/>
          <p:cNvSpPr/>
          <p:nvPr/>
        </p:nvSpPr>
        <p:spPr>
          <a:xfrm>
            <a:off x="6419150" y="2248113"/>
            <a:ext cx="594300" cy="36900"/>
          </a:xfrm>
          <a:prstGeom prst="roundRect">
            <a:avLst>
              <a:gd fmla="val 50000" name="adj"/>
            </a:avLst>
          </a:prstGeom>
          <a:solidFill>
            <a:srgbClr val="85858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8"/>
          <p:cNvSpPr txBox="1"/>
          <p:nvPr>
            <p:ph idx="2" type="title"/>
          </p:nvPr>
        </p:nvSpPr>
        <p:spPr>
          <a:xfrm>
            <a:off x="740704" y="338700"/>
            <a:ext cx="53814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SELF ASSESSMENT TOOL</a:t>
            </a:r>
            <a:endParaRPr sz="2498"/>
          </a:p>
        </p:txBody>
      </p:sp>
      <p:sp>
        <p:nvSpPr>
          <p:cNvPr id="748" name="Google Shape;748;p68"/>
          <p:cNvSpPr txBox="1"/>
          <p:nvPr/>
        </p:nvSpPr>
        <p:spPr>
          <a:xfrm>
            <a:off x="845775" y="950400"/>
            <a:ext cx="72963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How it works: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- Schools assess each dimension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- Rating: 1 (Beginning) to 4 (Advanced)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- Evidence-based ratings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- Completed twice yearly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- Identifies priorities for improvement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- Tracks progress over time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Score: </a:t>
            </a:r>
            <a:r>
              <a:rPr lang="en" sz="2000"/>
              <a:t>_</a:t>
            </a:r>
            <a:r>
              <a:rPr lang="en" sz="2000"/>
              <a:t>__/168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Overall Rating: </a:t>
            </a:r>
            <a:r>
              <a:rPr lang="en" sz="2000"/>
              <a:t>Beginning | Developing | Established | Advanced</a:t>
            </a:r>
            <a:endParaRPr sz="2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69"/>
          <p:cNvSpPr txBox="1"/>
          <p:nvPr>
            <p:ph idx="2" type="title"/>
          </p:nvPr>
        </p:nvSpPr>
        <p:spPr>
          <a:xfrm>
            <a:off x="783675" y="1937725"/>
            <a:ext cx="85731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CURRICULUM INTEGRATION</a:t>
            </a:r>
            <a:endParaRPr sz="7000"/>
          </a:p>
        </p:txBody>
      </p:sp>
      <p:sp>
        <p:nvSpPr>
          <p:cNvPr id="754" name="Google Shape;754;p69"/>
          <p:cNvSpPr txBox="1"/>
          <p:nvPr>
            <p:ph type="title"/>
          </p:nvPr>
        </p:nvSpPr>
        <p:spPr>
          <a:xfrm>
            <a:off x="783675" y="193215"/>
            <a:ext cx="7837500" cy="180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0"/>
          <p:cNvSpPr txBox="1"/>
          <p:nvPr>
            <p:ph idx="2" type="title"/>
          </p:nvPr>
        </p:nvSpPr>
        <p:spPr>
          <a:xfrm>
            <a:off x="767174" y="517400"/>
            <a:ext cx="64836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CURRICULUM INTEGRATION FRAMEWORK</a:t>
            </a:r>
            <a:endParaRPr sz="2498"/>
          </a:p>
        </p:txBody>
      </p:sp>
      <p:sp>
        <p:nvSpPr>
          <p:cNvPr id="760" name="Google Shape;760;p70"/>
          <p:cNvSpPr txBox="1"/>
          <p:nvPr/>
        </p:nvSpPr>
        <p:spPr>
          <a:xfrm>
            <a:off x="651200" y="1552375"/>
            <a:ext cx="6793800" cy="28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Five Approaches:</a:t>
            </a:r>
            <a:endParaRPr b="1"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1. </a:t>
            </a:r>
            <a:r>
              <a:rPr b="1" lang="en" sz="1900"/>
              <a:t>Infusion</a:t>
            </a:r>
            <a:r>
              <a:rPr lang="en" sz="1900"/>
              <a:t>- SDG examples in existing lessons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2. </a:t>
            </a:r>
            <a:r>
              <a:rPr b="1" lang="en" sz="1900"/>
              <a:t>Dedicated Units</a:t>
            </a:r>
            <a:r>
              <a:rPr lang="en" sz="1900"/>
              <a:t> - Focused SDG topics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3. </a:t>
            </a:r>
            <a:r>
              <a:rPr b="1" lang="en" sz="1900"/>
              <a:t>Thematic Integration </a:t>
            </a:r>
            <a:r>
              <a:rPr lang="en" sz="1900"/>
              <a:t>- School-wide SDG themes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4. </a:t>
            </a:r>
            <a:r>
              <a:rPr b="1" lang="en" sz="1900"/>
              <a:t>Project-Based Learning</a:t>
            </a:r>
            <a:r>
              <a:rPr lang="en" sz="1900"/>
              <a:t> - Extended SDG investigations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5.</a:t>
            </a:r>
            <a:r>
              <a:rPr b="1" lang="en" sz="1900"/>
              <a:t> Service-Learning</a:t>
            </a:r>
            <a:r>
              <a:rPr lang="en" sz="1900"/>
              <a:t> - Academic + community service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Key Principle:</a:t>
            </a:r>
            <a:r>
              <a:rPr lang="en" sz="1900"/>
              <a:t> Authentic integration, not forced</a:t>
            </a:r>
            <a:endParaRPr sz="19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71"/>
          <p:cNvSpPr txBox="1"/>
          <p:nvPr>
            <p:ph idx="2" type="title"/>
          </p:nvPr>
        </p:nvSpPr>
        <p:spPr>
          <a:xfrm>
            <a:off x="767174" y="517400"/>
            <a:ext cx="64836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SUBJECT INTEGRATION</a:t>
            </a:r>
            <a:endParaRPr sz="2498"/>
          </a:p>
        </p:txBody>
      </p:sp>
      <p:sp>
        <p:nvSpPr>
          <p:cNvPr id="766" name="Google Shape;766;p71"/>
          <p:cNvSpPr txBox="1"/>
          <p:nvPr/>
        </p:nvSpPr>
        <p:spPr>
          <a:xfrm>
            <a:off x="379050" y="1617450"/>
            <a:ext cx="82614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Language Arts: </a:t>
            </a:r>
            <a:r>
              <a:rPr lang="en" sz="1800"/>
              <a:t>SDG-themed literature, persuasive writing on issues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Mathematics: </a:t>
            </a:r>
            <a:r>
              <a:rPr lang="en" sz="1800"/>
              <a:t>Data analysis on poverty, inequality, climate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Science:</a:t>
            </a:r>
            <a:r>
              <a:rPr lang="en" sz="1800"/>
              <a:t> Ecosystems, climate change, renewable energy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Social Studies:</a:t>
            </a:r>
            <a:r>
              <a:rPr lang="en" sz="1800"/>
              <a:t> Global citizenship, human rights, development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Arts: </a:t>
            </a:r>
            <a:r>
              <a:rPr lang="en" sz="1800"/>
              <a:t>Expressing SDG themes through multiple media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Physical Education: </a:t>
            </a:r>
            <a:r>
              <a:rPr lang="en" sz="1800"/>
              <a:t>Health, wellness, teamwork, outdoor education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Every subject connects to SDGs!</a:t>
            </a:r>
            <a:endParaRPr sz="1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72"/>
          <p:cNvSpPr txBox="1"/>
          <p:nvPr>
            <p:ph idx="2" type="title"/>
          </p:nvPr>
        </p:nvSpPr>
        <p:spPr>
          <a:xfrm>
            <a:off x="767174" y="517400"/>
            <a:ext cx="64836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PROJECT-BASED LEARNING TEMPLATE</a:t>
            </a:r>
            <a:endParaRPr sz="2498"/>
          </a:p>
        </p:txBody>
      </p:sp>
      <p:sp>
        <p:nvSpPr>
          <p:cNvPr id="772" name="Google Shape;772;p72"/>
          <p:cNvSpPr txBox="1"/>
          <p:nvPr/>
        </p:nvSpPr>
        <p:spPr>
          <a:xfrm>
            <a:off x="408200" y="1206150"/>
            <a:ext cx="79116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7-Phase Process: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1. </a:t>
            </a:r>
            <a:r>
              <a:rPr b="1" lang="en" sz="1800"/>
              <a:t>Launch</a:t>
            </a:r>
            <a:r>
              <a:rPr lang="en" sz="1800"/>
              <a:t> - Introduction to issue, hook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2. </a:t>
            </a:r>
            <a:r>
              <a:rPr b="1" lang="en" sz="1800"/>
              <a:t>Investigation</a:t>
            </a:r>
            <a:r>
              <a:rPr lang="en" sz="1800"/>
              <a:t> - Research, data collection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3. </a:t>
            </a:r>
            <a:r>
              <a:rPr b="1" lang="en" sz="1800"/>
              <a:t>Solution Development </a:t>
            </a:r>
            <a:r>
              <a:rPr lang="en" sz="1800"/>
              <a:t>- Brainstorm, design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4. </a:t>
            </a:r>
            <a:r>
              <a:rPr b="1" lang="en" sz="1800"/>
              <a:t>Action</a:t>
            </a:r>
            <a:r>
              <a:rPr lang="en" sz="1800"/>
              <a:t> - Implementation, impact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5. </a:t>
            </a:r>
            <a:r>
              <a:rPr b="1" lang="en" sz="1800"/>
              <a:t>Presentation</a:t>
            </a:r>
            <a:r>
              <a:rPr lang="en" sz="1800"/>
              <a:t> - Share with authentic audience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6. </a:t>
            </a:r>
            <a:r>
              <a:rPr b="1" lang="en" sz="1800"/>
              <a:t>Reflection</a:t>
            </a:r>
            <a:r>
              <a:rPr lang="en" sz="1800"/>
              <a:t> - Learning and improvement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7. </a:t>
            </a:r>
            <a:r>
              <a:rPr b="1" lang="en" sz="1800"/>
              <a:t>Celebration</a:t>
            </a:r>
            <a:r>
              <a:rPr lang="en" sz="1800"/>
              <a:t> - Recognize achievements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Driving Question:</a:t>
            </a:r>
            <a:r>
              <a:rPr lang="en" sz="1800"/>
              <a:t> How can we [action] to address [SDG challenge]?</a:t>
            </a:r>
            <a:endParaRPr sz="1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73"/>
          <p:cNvSpPr txBox="1"/>
          <p:nvPr>
            <p:ph idx="2" type="title"/>
          </p:nvPr>
        </p:nvSpPr>
        <p:spPr>
          <a:xfrm>
            <a:off x="783675" y="1937725"/>
            <a:ext cx="85731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TEACHING FOR SUSTAINABILITY</a:t>
            </a:r>
            <a:endParaRPr sz="7000"/>
          </a:p>
        </p:txBody>
      </p:sp>
      <p:sp>
        <p:nvSpPr>
          <p:cNvPr id="778" name="Google Shape;778;p73"/>
          <p:cNvSpPr txBox="1"/>
          <p:nvPr>
            <p:ph type="title"/>
          </p:nvPr>
        </p:nvSpPr>
        <p:spPr>
          <a:xfrm>
            <a:off x="783675" y="193215"/>
            <a:ext cx="7837500" cy="180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74"/>
          <p:cNvSpPr txBox="1"/>
          <p:nvPr/>
        </p:nvSpPr>
        <p:spPr>
          <a:xfrm>
            <a:off x="761438" y="1421188"/>
            <a:ext cx="77463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/>
              <a:t>What is ESD?</a:t>
            </a:r>
            <a:endParaRPr b="1"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Education that empowers learners with knowledge, skills, values, and attitudes to create a more sustainable future</a:t>
            </a:r>
            <a:endParaRPr sz="1900"/>
          </a:p>
        </p:txBody>
      </p:sp>
      <p:sp>
        <p:nvSpPr>
          <p:cNvPr id="784" name="Google Shape;784;p74"/>
          <p:cNvSpPr txBox="1"/>
          <p:nvPr/>
        </p:nvSpPr>
        <p:spPr>
          <a:xfrm>
            <a:off x="636263" y="2787438"/>
            <a:ext cx="70563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ESD is broader than environmental education. 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Addresses environmental, social, and economic dimensions of sustainability. 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Develops competencies learners need to navigate complexity and create positive change.</a:t>
            </a:r>
            <a:endParaRPr sz="1900"/>
          </a:p>
        </p:txBody>
      </p:sp>
      <p:sp>
        <p:nvSpPr>
          <p:cNvPr id="785" name="Google Shape;785;p74"/>
          <p:cNvSpPr txBox="1"/>
          <p:nvPr>
            <p:ph idx="2" type="title"/>
          </p:nvPr>
        </p:nvSpPr>
        <p:spPr>
          <a:xfrm>
            <a:off x="832838" y="5762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EDUCATION FOR SUSTAINABLE DEVELOPMENT (ESD)</a:t>
            </a:r>
            <a:endParaRPr sz="2498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75"/>
          <p:cNvSpPr txBox="1"/>
          <p:nvPr>
            <p:ph idx="2" type="title"/>
          </p:nvPr>
        </p:nvSpPr>
        <p:spPr>
          <a:xfrm>
            <a:off x="832838" y="5762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GLOBAL CITIZENSHIP EDUCATION (GCED)</a:t>
            </a:r>
            <a:endParaRPr sz="2498"/>
          </a:p>
        </p:txBody>
      </p:sp>
      <p:sp>
        <p:nvSpPr>
          <p:cNvPr id="791" name="Google Shape;791;p75"/>
          <p:cNvSpPr txBox="1"/>
          <p:nvPr/>
        </p:nvSpPr>
        <p:spPr>
          <a:xfrm>
            <a:off x="660900" y="1593975"/>
            <a:ext cx="71925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What is GCED?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Education that nurtures respect for all, building sense of belonging to common humanity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Three Dimensions: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1. </a:t>
            </a:r>
            <a:r>
              <a:rPr b="1" lang="en" sz="1600"/>
              <a:t>Cognitive</a:t>
            </a:r>
            <a:r>
              <a:rPr lang="en" sz="1600"/>
              <a:t> - Knowledge &amp; critical thinking about global issues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2. </a:t>
            </a:r>
            <a:r>
              <a:rPr b="1" lang="en" sz="1600"/>
              <a:t>Socio-Emotional</a:t>
            </a:r>
            <a:r>
              <a:rPr lang="en" sz="1600"/>
              <a:t> - Values, empathy, solidarity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3. </a:t>
            </a:r>
            <a:r>
              <a:rPr b="1" lang="en" sz="1600"/>
              <a:t>Behavioral </a:t>
            </a:r>
            <a:r>
              <a:rPr lang="en" sz="1600"/>
              <a:t>- Acting responsibly at local to global levels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Local action, global perspective</a:t>
            </a:r>
            <a:endParaRPr b="1" sz="16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76"/>
          <p:cNvSpPr txBox="1"/>
          <p:nvPr>
            <p:ph idx="2" type="title"/>
          </p:nvPr>
        </p:nvSpPr>
        <p:spPr>
          <a:xfrm>
            <a:off x="783675" y="1937725"/>
            <a:ext cx="85731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SCHOOL OPERATIONS &amp; ENVIRONMENT</a:t>
            </a:r>
            <a:endParaRPr sz="7000"/>
          </a:p>
        </p:txBody>
      </p:sp>
      <p:sp>
        <p:nvSpPr>
          <p:cNvPr id="797" name="Google Shape;797;p76"/>
          <p:cNvSpPr txBox="1"/>
          <p:nvPr>
            <p:ph type="title"/>
          </p:nvPr>
        </p:nvSpPr>
        <p:spPr>
          <a:xfrm>
            <a:off x="783675" y="193215"/>
            <a:ext cx="7837500" cy="180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77"/>
          <p:cNvSpPr txBox="1"/>
          <p:nvPr>
            <p:ph idx="2" type="title"/>
          </p:nvPr>
        </p:nvSpPr>
        <p:spPr>
          <a:xfrm>
            <a:off x="832838" y="5762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ENVIRONMENTAL AUDIT</a:t>
            </a:r>
            <a:endParaRPr sz="2498"/>
          </a:p>
        </p:txBody>
      </p:sp>
      <p:sp>
        <p:nvSpPr>
          <p:cNvPr id="803" name="Google Shape;803;p77"/>
          <p:cNvSpPr txBox="1"/>
          <p:nvPr/>
        </p:nvSpPr>
        <p:spPr>
          <a:xfrm>
            <a:off x="832850" y="1137175"/>
            <a:ext cx="54168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Purpose: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- Understand current environmental impact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- Identify improvement areas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- Set measurable goals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- Track progress over time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- Student-led learning opportunity</a:t>
            </a:r>
            <a:endParaRPr sz="1800"/>
          </a:p>
        </p:txBody>
      </p:sp>
      <p:sp>
        <p:nvSpPr>
          <p:cNvPr id="804" name="Google Shape;804;p77"/>
          <p:cNvSpPr txBox="1"/>
          <p:nvPr/>
        </p:nvSpPr>
        <p:spPr>
          <a:xfrm>
            <a:off x="832850" y="3090600"/>
            <a:ext cx="6537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Audit Areas: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Energy | Water | Waste | Biodiversity | Transportation | Food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78"/>
          <p:cNvSpPr txBox="1"/>
          <p:nvPr>
            <p:ph idx="2" type="title"/>
          </p:nvPr>
        </p:nvSpPr>
        <p:spPr>
          <a:xfrm>
            <a:off x="832838" y="5762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SUSTAINABILITY ACTION PLANNING</a:t>
            </a:r>
            <a:endParaRPr sz="2498"/>
          </a:p>
        </p:txBody>
      </p:sp>
      <p:sp>
        <p:nvSpPr>
          <p:cNvPr id="810" name="Google Shape;810;p78"/>
          <p:cNvSpPr txBox="1"/>
          <p:nvPr/>
        </p:nvSpPr>
        <p:spPr>
          <a:xfrm>
            <a:off x="628875" y="1186500"/>
            <a:ext cx="75132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SMART Goals: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Specific: What exactly will we do?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Measurable: How will we track progress?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Achievable: Is it realistic?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Relevant: Does it address priority?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Time-bound: By when?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Example: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"Reduce waste sent to landfill by 50% within 12 months through comprehensive recycling and composting program"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Plan → Implement → Monitor → Evaluate → Improve</a:t>
            </a:r>
            <a:endParaRPr b="1" sz="16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80"/>
          <p:cNvSpPr txBox="1"/>
          <p:nvPr>
            <p:ph idx="2" type="title"/>
          </p:nvPr>
        </p:nvSpPr>
        <p:spPr>
          <a:xfrm>
            <a:off x="832838" y="5762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ENERGY &amp; WATER CONSERVATION</a:t>
            </a:r>
            <a:endParaRPr sz="2498"/>
          </a:p>
        </p:txBody>
      </p:sp>
      <p:sp>
        <p:nvSpPr>
          <p:cNvPr id="820" name="Google Shape;820;p80"/>
          <p:cNvSpPr txBox="1"/>
          <p:nvPr/>
        </p:nvSpPr>
        <p:spPr>
          <a:xfrm>
            <a:off x="823950" y="1324500"/>
            <a:ext cx="76977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Energy: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Turn off lights and equipment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LED lighting upgrade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Natural ventilation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Solar panel installation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Energy monitoring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Savings:</a:t>
            </a:r>
            <a:r>
              <a:rPr lang="en" sz="1600"/>
              <a:t> Environmental + Financial</a:t>
            </a:r>
            <a:endParaRPr sz="1600"/>
          </a:p>
        </p:txBody>
      </p:sp>
      <p:sp>
        <p:nvSpPr>
          <p:cNvPr id="821" name="Google Shape;821;p80"/>
          <p:cNvSpPr txBox="1"/>
          <p:nvPr/>
        </p:nvSpPr>
        <p:spPr>
          <a:xfrm>
            <a:off x="4648575" y="1421700"/>
            <a:ext cx="3000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Water: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Fix leaks promptly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Low-flow fixtures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Rainwater harvesting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Drought-resistant landscaping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Water monitoring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81"/>
          <p:cNvSpPr txBox="1"/>
          <p:nvPr>
            <p:ph idx="2" type="title"/>
          </p:nvPr>
        </p:nvSpPr>
        <p:spPr>
          <a:xfrm>
            <a:off x="295088" y="3386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GREEN SCHOOL GROUNDS</a:t>
            </a:r>
            <a:endParaRPr sz="2498"/>
          </a:p>
        </p:txBody>
      </p:sp>
      <p:sp>
        <p:nvSpPr>
          <p:cNvPr id="827" name="Google Shape;827;p81"/>
          <p:cNvSpPr txBox="1"/>
          <p:nvPr/>
        </p:nvSpPr>
        <p:spPr>
          <a:xfrm>
            <a:off x="295100" y="1171050"/>
            <a:ext cx="70146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Elements: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School gardens (food, learning, biodiversity)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Trees and native vegetation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Outdoor classrooms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Natural play areas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Wildlife habitats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Permeable surfaces &amp; rain gardens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Benefits: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Learning | Health | Biodiversity | Climate | Community</a:t>
            </a:r>
            <a:endParaRPr sz="1700"/>
          </a:p>
        </p:txBody>
      </p:sp>
      <p:pic>
        <p:nvPicPr>
          <p:cNvPr id="828" name="Google Shape;828;p81"/>
          <p:cNvPicPr preferRelativeResize="0"/>
          <p:nvPr/>
        </p:nvPicPr>
        <p:blipFill rotWithShape="1">
          <a:blip r:embed="rId3">
            <a:alphaModFix/>
          </a:blip>
          <a:srcRect b="17573" l="0" r="49538" t="0"/>
          <a:stretch/>
        </p:blipFill>
        <p:spPr>
          <a:xfrm>
            <a:off x="6129850" y="53600"/>
            <a:ext cx="3071131" cy="232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81"/>
          <p:cNvPicPr preferRelativeResize="0"/>
          <p:nvPr/>
        </p:nvPicPr>
        <p:blipFill rotWithShape="1">
          <a:blip r:embed="rId3">
            <a:alphaModFix/>
          </a:blip>
          <a:srcRect b="0" l="50416" r="0" t="0"/>
          <a:stretch/>
        </p:blipFill>
        <p:spPr>
          <a:xfrm>
            <a:off x="6129842" y="2342100"/>
            <a:ext cx="3000270" cy="2801400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81"/>
          <p:cNvSpPr/>
          <p:nvPr/>
        </p:nvSpPr>
        <p:spPr>
          <a:xfrm>
            <a:off x="5615275" y="1663200"/>
            <a:ext cx="888000" cy="1696800"/>
          </a:xfrm>
          <a:prstGeom prst="curvedRigh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82"/>
          <p:cNvSpPr txBox="1"/>
          <p:nvPr>
            <p:ph idx="2" type="title"/>
          </p:nvPr>
        </p:nvSpPr>
        <p:spPr>
          <a:xfrm>
            <a:off x="832838" y="5762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SUSTAINABLE PROCUREMENT</a:t>
            </a:r>
            <a:endParaRPr sz="2498"/>
          </a:p>
        </p:txBody>
      </p:sp>
      <p:sp>
        <p:nvSpPr>
          <p:cNvPr id="836" name="Google Shape;836;p82"/>
          <p:cNvSpPr txBox="1"/>
          <p:nvPr/>
        </p:nvSpPr>
        <p:spPr>
          <a:xfrm>
            <a:off x="740700" y="1319700"/>
            <a:ext cx="6889200" cy="30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Green Purchasing Principles: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1. Reduce consumption overall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2. Choose sustainable products (recycled, renewable, non-toxic)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3. Support ethical businesses (fair labor, local, transparent)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4. Consider lifecycle costs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Product Categories: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Paper | Cleaning | Office Supplies | Electronics | Furniture | Food | Uniforms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Every purchase is a vote!</a:t>
            </a:r>
            <a:endParaRPr sz="17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83"/>
          <p:cNvSpPr txBox="1"/>
          <p:nvPr>
            <p:ph idx="2" type="title"/>
          </p:nvPr>
        </p:nvSpPr>
        <p:spPr>
          <a:xfrm>
            <a:off x="783675" y="1937725"/>
            <a:ext cx="85731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COMMUNITY ENGAGEMENT</a:t>
            </a:r>
            <a:endParaRPr sz="7000"/>
          </a:p>
        </p:txBody>
      </p:sp>
      <p:sp>
        <p:nvSpPr>
          <p:cNvPr id="842" name="Google Shape;842;p83"/>
          <p:cNvSpPr txBox="1"/>
          <p:nvPr>
            <p:ph type="title"/>
          </p:nvPr>
        </p:nvSpPr>
        <p:spPr>
          <a:xfrm>
            <a:off x="783675" y="193215"/>
            <a:ext cx="7837500" cy="180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84"/>
          <p:cNvSpPr txBox="1"/>
          <p:nvPr>
            <p:ph idx="2" type="title"/>
          </p:nvPr>
        </p:nvSpPr>
        <p:spPr>
          <a:xfrm>
            <a:off x="832838" y="5762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COMMUNITY CONSULTATION</a:t>
            </a:r>
            <a:endParaRPr sz="2498"/>
          </a:p>
        </p:txBody>
      </p:sp>
      <p:sp>
        <p:nvSpPr>
          <p:cNvPr id="848" name="Google Shape;848;p84"/>
          <p:cNvSpPr txBox="1"/>
          <p:nvPr/>
        </p:nvSpPr>
        <p:spPr>
          <a:xfrm>
            <a:off x="740700" y="1324500"/>
            <a:ext cx="69153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Why Consult?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Address issues communities care about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Tap into community knowledge and resources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Ensure cultural relevance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Build ownership and support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Model democratic participation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Principles: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Early &amp; Ongoing | Inclusive | Transparent | Respectful | Accessible | Actionable</a:t>
            </a:r>
            <a:endParaRPr sz="17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85"/>
          <p:cNvSpPr txBox="1"/>
          <p:nvPr>
            <p:ph idx="2" type="title"/>
          </p:nvPr>
        </p:nvSpPr>
        <p:spPr>
          <a:xfrm>
            <a:off x="450896" y="475200"/>
            <a:ext cx="49620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PARENT ENGAGEMENT STRATEGIES</a:t>
            </a:r>
            <a:endParaRPr sz="2498"/>
          </a:p>
        </p:txBody>
      </p:sp>
      <p:sp>
        <p:nvSpPr>
          <p:cNvPr id="854" name="Google Shape;854;p85"/>
          <p:cNvSpPr txBox="1"/>
          <p:nvPr/>
        </p:nvSpPr>
        <p:spPr>
          <a:xfrm>
            <a:off x="450900" y="1319700"/>
            <a:ext cx="8242200" cy="30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Communication: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Regular newsletters on SDG learning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Social media updates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Student-led sharing at home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Learning Together: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Parent workshops on SDGs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Family learning events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Take-home activities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</p:txBody>
      </p:sp>
      <p:pic>
        <p:nvPicPr>
          <p:cNvPr id="855" name="Google Shape;85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5516" y="-43800"/>
            <a:ext cx="3598485" cy="518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86"/>
          <p:cNvSpPr txBox="1"/>
          <p:nvPr/>
        </p:nvSpPr>
        <p:spPr>
          <a:xfrm>
            <a:off x="629250" y="799350"/>
            <a:ext cx="46368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Involvement: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- Parent-Teacher SDG Committee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- Volunteer opportunities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- Home-school challenges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Engaging in Student Learning: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- Family projects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- Exhibition nights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- Portfolio conferences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861" name="Google Shape;861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-160625"/>
            <a:ext cx="5464750" cy="546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87"/>
          <p:cNvSpPr txBox="1"/>
          <p:nvPr>
            <p:ph idx="2" type="title"/>
          </p:nvPr>
        </p:nvSpPr>
        <p:spPr>
          <a:xfrm>
            <a:off x="783675" y="1937725"/>
            <a:ext cx="85731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CORPORATE PARTNERSHIPS</a:t>
            </a:r>
            <a:endParaRPr sz="7000"/>
          </a:p>
        </p:txBody>
      </p:sp>
      <p:sp>
        <p:nvSpPr>
          <p:cNvPr id="867" name="Google Shape;867;p87"/>
          <p:cNvSpPr txBox="1"/>
          <p:nvPr>
            <p:ph type="title"/>
          </p:nvPr>
        </p:nvSpPr>
        <p:spPr>
          <a:xfrm>
            <a:off x="783675" y="193215"/>
            <a:ext cx="7837500" cy="180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07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88"/>
          <p:cNvSpPr txBox="1"/>
          <p:nvPr>
            <p:ph idx="2" type="title"/>
          </p:nvPr>
        </p:nvSpPr>
        <p:spPr>
          <a:xfrm>
            <a:off x="491463" y="3386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THE 5 MILE RADIUS PROJECT</a:t>
            </a:r>
            <a:endParaRPr sz="2498"/>
          </a:p>
        </p:txBody>
      </p:sp>
      <p:sp>
        <p:nvSpPr>
          <p:cNvPr id="873" name="Google Shape;873;p88"/>
          <p:cNvSpPr txBox="1"/>
          <p:nvPr/>
        </p:nvSpPr>
        <p:spPr>
          <a:xfrm>
            <a:off x="444375" y="1142700"/>
            <a:ext cx="76977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Concept: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Companies adopt schools within 5-mile radius of operations, providing financial and technical support aligned with ESG commitments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Benefits for Companies: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Fulfill ESG commitments with measurable impact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Develop workforce pipeline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Enhance reputation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Employee engagement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Benefits for Schools: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Infrastructure improvements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Program funding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Mentorship for students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Access to expertise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89"/>
          <p:cNvSpPr txBox="1"/>
          <p:nvPr>
            <p:ph idx="2" type="title"/>
          </p:nvPr>
        </p:nvSpPr>
        <p:spPr>
          <a:xfrm>
            <a:off x="390500" y="3386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PARTNERSHIP TIERS</a:t>
            </a:r>
            <a:endParaRPr sz="2498"/>
          </a:p>
        </p:txBody>
      </p:sp>
      <p:sp>
        <p:nvSpPr>
          <p:cNvPr id="879" name="Google Shape;879;p89"/>
          <p:cNvSpPr txBox="1"/>
          <p:nvPr/>
        </p:nvSpPr>
        <p:spPr>
          <a:xfrm>
            <a:off x="138763" y="4316100"/>
            <a:ext cx="760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Target: 50 partnerships by 2028 = $15 million</a:t>
            </a:r>
            <a:endParaRPr b="1" u="sng"/>
          </a:p>
        </p:txBody>
      </p:sp>
      <p:grpSp>
        <p:nvGrpSpPr>
          <p:cNvPr id="880" name="Google Shape;880;p89"/>
          <p:cNvGrpSpPr/>
          <p:nvPr/>
        </p:nvGrpSpPr>
        <p:grpSpPr>
          <a:xfrm>
            <a:off x="5945338" y="2968394"/>
            <a:ext cx="2844723" cy="1384506"/>
            <a:chOff x="6038025" y="3156109"/>
            <a:chExt cx="2844723" cy="1384506"/>
          </a:xfrm>
        </p:grpSpPr>
        <p:cxnSp>
          <p:nvCxnSpPr>
            <p:cNvPr id="881" name="Google Shape;881;p89"/>
            <p:cNvCxnSpPr/>
            <p:nvPr/>
          </p:nvCxnSpPr>
          <p:spPr>
            <a:xfrm>
              <a:off x="6038025" y="3312550"/>
              <a:ext cx="582000" cy="0"/>
            </a:xfrm>
            <a:prstGeom prst="straightConnector1">
              <a:avLst/>
            </a:prstGeom>
            <a:noFill/>
            <a:ln cap="flat" cmpd="sng" w="9525">
              <a:solidFill>
                <a:srgbClr val="C2C2C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882" name="Google Shape;882;p89"/>
            <p:cNvSpPr txBox="1"/>
            <p:nvPr/>
          </p:nvSpPr>
          <p:spPr>
            <a:xfrm>
              <a:off x="6716148" y="3156115"/>
              <a:ext cx="21666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>
                  <a:solidFill>
                    <a:schemeClr val="dk1"/>
                  </a:solidFill>
                </a:rPr>
                <a:t>Tier 3: Project Partner ($20,000-$49,999/year)</a:t>
              </a:r>
              <a:endParaRPr b="1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</a:rPr>
                <a:t>- Specific SDG projects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</a:rPr>
                <a:t>- Annual renewable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</a:rPr>
                <a:t>- Volunteering opportunities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83" name="Google Shape;883;p89"/>
            <p:cNvSpPr/>
            <p:nvPr/>
          </p:nvSpPr>
          <p:spPr>
            <a:xfrm>
              <a:off x="6424027" y="3212150"/>
              <a:ext cx="198600" cy="198300"/>
            </a:xfrm>
            <a:prstGeom prst="ellipse">
              <a:avLst/>
            </a:prstGeom>
            <a:solidFill>
              <a:srgbClr val="9325A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89"/>
            <p:cNvSpPr txBox="1"/>
            <p:nvPr/>
          </p:nvSpPr>
          <p:spPr>
            <a:xfrm>
              <a:off x="6399017" y="3156109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85" name="Google Shape;885;p89"/>
          <p:cNvGrpSpPr/>
          <p:nvPr/>
        </p:nvGrpSpPr>
        <p:grpSpPr>
          <a:xfrm>
            <a:off x="290513" y="1638725"/>
            <a:ext cx="3247849" cy="1384500"/>
            <a:chOff x="383201" y="1844095"/>
            <a:chExt cx="3247849" cy="1384500"/>
          </a:xfrm>
        </p:grpSpPr>
        <p:sp>
          <p:nvSpPr>
            <p:cNvPr id="886" name="Google Shape;886;p89"/>
            <p:cNvSpPr txBox="1"/>
            <p:nvPr/>
          </p:nvSpPr>
          <p:spPr>
            <a:xfrm>
              <a:off x="383201" y="1844095"/>
              <a:ext cx="21204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>
                  <a:solidFill>
                    <a:schemeClr val="dk1"/>
                  </a:solidFill>
                </a:rPr>
                <a:t>Tier 2: Program Partner ($50,000-$99,999/year)</a:t>
              </a:r>
              <a:endParaRPr b="1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</a:rPr>
                <a:t>- Specific program support (STEM, arts, sustainability)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</a:rPr>
                <a:t>- 2-3 year commitment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>
                  <a:solidFill>
                    <a:schemeClr val="dk1"/>
                  </a:solidFill>
                </a:rPr>
                <a:t>- Quarterly engagement</a:t>
              </a:r>
              <a:r>
                <a:rPr lang="en" sz="800">
                  <a:latin typeface="Roboto"/>
                  <a:ea typeface="Roboto"/>
                  <a:cs typeface="Roboto"/>
                  <a:sym typeface="Roboto"/>
                </a:rPr>
                <a:t>.</a:t>
              </a:r>
              <a:endParaRPr b="1" sz="8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887" name="Google Shape;887;p89"/>
            <p:cNvCxnSpPr/>
            <p:nvPr/>
          </p:nvCxnSpPr>
          <p:spPr>
            <a:xfrm rot="10800000">
              <a:off x="2587350" y="2536350"/>
              <a:ext cx="1043700" cy="0"/>
            </a:xfrm>
            <a:prstGeom prst="straightConnector1">
              <a:avLst/>
            </a:prstGeom>
            <a:noFill/>
            <a:ln cap="flat" cmpd="sng" w="9525">
              <a:solidFill>
                <a:srgbClr val="C2C2C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888" name="Google Shape;888;p89"/>
            <p:cNvSpPr/>
            <p:nvPr/>
          </p:nvSpPr>
          <p:spPr>
            <a:xfrm>
              <a:off x="2523501" y="2431050"/>
              <a:ext cx="198600" cy="198300"/>
            </a:xfrm>
            <a:prstGeom prst="ellipse">
              <a:avLst/>
            </a:prstGeom>
            <a:solidFill>
              <a:srgbClr val="771E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89"/>
            <p:cNvSpPr txBox="1"/>
            <p:nvPr/>
          </p:nvSpPr>
          <p:spPr>
            <a:xfrm>
              <a:off x="2498491" y="2373759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90" name="Google Shape;890;p89"/>
          <p:cNvGrpSpPr/>
          <p:nvPr/>
        </p:nvGrpSpPr>
        <p:grpSpPr>
          <a:xfrm>
            <a:off x="4815412" y="733350"/>
            <a:ext cx="4189825" cy="1384500"/>
            <a:chOff x="4908100" y="885755"/>
            <a:chExt cx="4189825" cy="1384500"/>
          </a:xfrm>
        </p:grpSpPr>
        <p:cxnSp>
          <p:nvCxnSpPr>
            <p:cNvPr id="891" name="Google Shape;891;p89"/>
            <p:cNvCxnSpPr/>
            <p:nvPr/>
          </p:nvCxnSpPr>
          <p:spPr>
            <a:xfrm>
              <a:off x="4908100" y="1593250"/>
              <a:ext cx="1715100" cy="0"/>
            </a:xfrm>
            <a:prstGeom prst="straightConnector1">
              <a:avLst/>
            </a:prstGeom>
            <a:noFill/>
            <a:ln cap="flat" cmpd="sng" w="9525">
              <a:solidFill>
                <a:srgbClr val="C2C2C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892" name="Google Shape;892;p89"/>
            <p:cNvSpPr txBox="1"/>
            <p:nvPr/>
          </p:nvSpPr>
          <p:spPr>
            <a:xfrm>
              <a:off x="6809825" y="885755"/>
              <a:ext cx="2288100" cy="138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>
                  <a:solidFill>
                    <a:schemeClr val="dk1"/>
                  </a:solidFill>
                </a:rPr>
                <a:t>Tier 1: Foundation Partner ($100,000-$200,000/year)</a:t>
              </a:r>
              <a:endParaRPr b="1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</a:rPr>
                <a:t>- Comprehensive school transformation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</a:rPr>
                <a:t>- 3-5 year commitment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</a:rPr>
                <a:t>- Governance participation</a:t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</a:rPr>
                <a:t>- Employee programs</a:t>
              </a:r>
              <a:endParaRPr b="1"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93" name="Google Shape;893;p89"/>
            <p:cNvSpPr/>
            <p:nvPr/>
          </p:nvSpPr>
          <p:spPr>
            <a:xfrm>
              <a:off x="6427830" y="1493307"/>
              <a:ext cx="198600" cy="198300"/>
            </a:xfrm>
            <a:prstGeom prst="ellipse">
              <a:avLst/>
            </a:prstGeom>
            <a:solidFill>
              <a:srgbClr val="701C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89"/>
            <p:cNvSpPr txBox="1"/>
            <p:nvPr/>
          </p:nvSpPr>
          <p:spPr>
            <a:xfrm>
              <a:off x="6402820" y="1436790"/>
              <a:ext cx="2475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95" name="Google Shape;895;p89"/>
          <p:cNvGrpSpPr/>
          <p:nvPr/>
        </p:nvGrpSpPr>
        <p:grpSpPr>
          <a:xfrm>
            <a:off x="2721907" y="945750"/>
            <a:ext cx="3514811" cy="3252003"/>
            <a:chOff x="2991269" y="1153325"/>
            <a:chExt cx="3514811" cy="3252003"/>
          </a:xfrm>
        </p:grpSpPr>
        <p:sp>
          <p:nvSpPr>
            <p:cNvPr id="896" name="Google Shape;896;p89"/>
            <p:cNvSpPr/>
            <p:nvPr/>
          </p:nvSpPr>
          <p:spPr>
            <a:xfrm>
              <a:off x="3477586" y="2585458"/>
              <a:ext cx="2541910" cy="950456"/>
            </a:xfrm>
            <a:custGeom>
              <a:rect b="b" l="l" r="r" t="t"/>
              <a:pathLst>
                <a:path extrusionOk="0" h="43529" w="126826">
                  <a:moveTo>
                    <a:pt x="0" y="20002"/>
                  </a:moveTo>
                  <a:lnTo>
                    <a:pt x="63389" y="43529"/>
                  </a:lnTo>
                  <a:lnTo>
                    <a:pt x="126826" y="19907"/>
                  </a:lnTo>
                  <a:lnTo>
                    <a:pt x="6358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897" name="Google Shape;897;p89"/>
            <p:cNvSpPr/>
            <p:nvPr/>
          </p:nvSpPr>
          <p:spPr>
            <a:xfrm>
              <a:off x="2991269" y="3020977"/>
              <a:ext cx="1758228" cy="1384350"/>
            </a:xfrm>
            <a:custGeom>
              <a:rect b="b" l="l" r="r" t="t"/>
              <a:pathLst>
                <a:path extrusionOk="0" h="63817" w="87725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rgbClr val="561561"/>
            </a:solidFill>
            <a:ln>
              <a:noFill/>
            </a:ln>
          </p:spPr>
        </p:sp>
        <p:sp>
          <p:nvSpPr>
            <p:cNvPr id="898" name="Google Shape;898;p89"/>
            <p:cNvSpPr/>
            <p:nvPr/>
          </p:nvSpPr>
          <p:spPr>
            <a:xfrm flipH="1">
              <a:off x="4747852" y="3020977"/>
              <a:ext cx="1758228" cy="1384350"/>
            </a:xfrm>
            <a:custGeom>
              <a:rect b="b" l="l" r="r" t="t"/>
              <a:pathLst>
                <a:path extrusionOk="0" h="63817" w="87725">
                  <a:moveTo>
                    <a:pt x="24288" y="0"/>
                  </a:moveTo>
                  <a:lnTo>
                    <a:pt x="0" y="29908"/>
                  </a:lnTo>
                  <a:lnTo>
                    <a:pt x="87725" y="63817"/>
                  </a:lnTo>
                  <a:lnTo>
                    <a:pt x="87725" y="42291"/>
                  </a:lnTo>
                  <a:lnTo>
                    <a:pt x="87725" y="23526"/>
                  </a:lnTo>
                  <a:close/>
                </a:path>
              </a:pathLst>
            </a:custGeom>
            <a:solidFill>
              <a:srgbClr val="9325A5"/>
            </a:solidFill>
            <a:ln>
              <a:noFill/>
            </a:ln>
          </p:spPr>
        </p:sp>
        <p:sp>
          <p:nvSpPr>
            <p:cNvPr id="899" name="Google Shape;899;p89"/>
            <p:cNvSpPr/>
            <p:nvPr/>
          </p:nvSpPr>
          <p:spPr>
            <a:xfrm>
              <a:off x="3969199" y="2001324"/>
              <a:ext cx="1565850" cy="585863"/>
            </a:xfrm>
            <a:custGeom>
              <a:rect b="b" l="l" r="r" t="t"/>
              <a:pathLst>
                <a:path extrusionOk="0" h="8150" w="24053">
                  <a:moveTo>
                    <a:pt x="0" y="3827"/>
                  </a:moveTo>
                  <a:lnTo>
                    <a:pt x="11976" y="8150"/>
                  </a:lnTo>
                  <a:lnTo>
                    <a:pt x="24053" y="3827"/>
                  </a:lnTo>
                  <a:lnTo>
                    <a:pt x="1212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</p:sp>
        <p:sp>
          <p:nvSpPr>
            <p:cNvPr id="900" name="Google Shape;900;p89"/>
            <p:cNvSpPr/>
            <p:nvPr/>
          </p:nvSpPr>
          <p:spPr>
            <a:xfrm>
              <a:off x="3563255" y="2275837"/>
              <a:ext cx="1189300" cy="1015326"/>
            </a:xfrm>
            <a:custGeom>
              <a:rect b="b" l="l" r="r" t="t"/>
              <a:pathLst>
                <a:path extrusionOk="0" h="14114" w="18238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rgbClr val="561561"/>
            </a:solidFill>
            <a:ln>
              <a:noFill/>
            </a:ln>
          </p:spPr>
        </p:sp>
        <p:sp>
          <p:nvSpPr>
            <p:cNvPr id="901" name="Google Shape;901;p89"/>
            <p:cNvSpPr/>
            <p:nvPr/>
          </p:nvSpPr>
          <p:spPr>
            <a:xfrm flipH="1">
              <a:off x="4749365" y="2275837"/>
              <a:ext cx="1189300" cy="1015326"/>
            </a:xfrm>
            <a:custGeom>
              <a:rect b="b" l="l" r="r" t="t"/>
              <a:pathLst>
                <a:path extrusionOk="0" h="14114" w="18238">
                  <a:moveTo>
                    <a:pt x="6262" y="0"/>
                  </a:moveTo>
                  <a:lnTo>
                    <a:pt x="18238" y="4324"/>
                  </a:lnTo>
                  <a:lnTo>
                    <a:pt x="18238" y="14114"/>
                  </a:lnTo>
                  <a:lnTo>
                    <a:pt x="0" y="7554"/>
                  </a:lnTo>
                  <a:close/>
                </a:path>
              </a:pathLst>
            </a:custGeom>
            <a:solidFill>
              <a:srgbClr val="771E86"/>
            </a:solidFill>
            <a:ln>
              <a:noFill/>
            </a:ln>
          </p:spPr>
        </p:sp>
        <p:sp>
          <p:nvSpPr>
            <p:cNvPr id="902" name="Google Shape;902;p89"/>
            <p:cNvSpPr/>
            <p:nvPr/>
          </p:nvSpPr>
          <p:spPr>
            <a:xfrm>
              <a:off x="4059061" y="1153325"/>
              <a:ext cx="693508" cy="1201140"/>
            </a:xfrm>
            <a:custGeom>
              <a:rect b="b" l="l" r="r" t="t"/>
              <a:pathLst>
                <a:path extrusionOk="0" h="16697" w="10635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rgbClr val="561561"/>
            </a:solidFill>
            <a:ln>
              <a:noFill/>
            </a:ln>
          </p:spPr>
        </p:sp>
        <p:sp>
          <p:nvSpPr>
            <p:cNvPr id="903" name="Google Shape;903;p89"/>
            <p:cNvSpPr/>
            <p:nvPr/>
          </p:nvSpPr>
          <p:spPr>
            <a:xfrm flipH="1">
              <a:off x="4749350" y="1153325"/>
              <a:ext cx="693508" cy="1201140"/>
            </a:xfrm>
            <a:custGeom>
              <a:rect b="b" l="l" r="r" t="t"/>
              <a:pathLst>
                <a:path extrusionOk="0" h="16697" w="10635">
                  <a:moveTo>
                    <a:pt x="10635" y="0"/>
                  </a:moveTo>
                  <a:lnTo>
                    <a:pt x="0" y="12722"/>
                  </a:lnTo>
                  <a:lnTo>
                    <a:pt x="10635" y="16697"/>
                  </a:lnTo>
                  <a:close/>
                </a:path>
              </a:pathLst>
            </a:custGeom>
            <a:solidFill>
              <a:srgbClr val="701C7F"/>
            </a:solidFill>
            <a:ln>
              <a:noFill/>
            </a:ln>
          </p:spPr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90"/>
          <p:cNvSpPr txBox="1"/>
          <p:nvPr>
            <p:ph idx="2" type="title"/>
          </p:nvPr>
        </p:nvSpPr>
        <p:spPr>
          <a:xfrm>
            <a:off x="491438" y="5762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PARTNERSHIP MANAGEMENT</a:t>
            </a:r>
            <a:endParaRPr sz="2498"/>
          </a:p>
        </p:txBody>
      </p:sp>
      <p:sp>
        <p:nvSpPr>
          <p:cNvPr id="909" name="Google Shape;909;p90"/>
          <p:cNvSpPr txBox="1"/>
          <p:nvPr/>
        </p:nvSpPr>
        <p:spPr>
          <a:xfrm>
            <a:off x="656675" y="1401900"/>
            <a:ext cx="3000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National Commission Role: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Match companies with schools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Standard agreements and metrics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Training for schools on corporate engagement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Monitor effectiveness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Showcase successes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Annual partnership summit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910" name="Google Shape;910;p90"/>
          <p:cNvSpPr txBox="1"/>
          <p:nvPr/>
        </p:nvSpPr>
        <p:spPr>
          <a:xfrm>
            <a:off x="4572000" y="1401900"/>
            <a:ext cx="3000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Key Success Factors: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Clear expectations and agreements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Regular communication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Measurable outcomes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Recognition of contributions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Mutual benefit</a:t>
            </a:r>
            <a:endParaRPr sz="16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91"/>
          <p:cNvSpPr txBox="1"/>
          <p:nvPr>
            <p:ph idx="2" type="title"/>
          </p:nvPr>
        </p:nvSpPr>
        <p:spPr>
          <a:xfrm>
            <a:off x="783675" y="1937725"/>
            <a:ext cx="85731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YOUTH LEADERSHIP</a:t>
            </a:r>
            <a:endParaRPr sz="7000"/>
          </a:p>
        </p:txBody>
      </p:sp>
      <p:sp>
        <p:nvSpPr>
          <p:cNvPr id="916" name="Google Shape;916;p91"/>
          <p:cNvSpPr txBox="1"/>
          <p:nvPr>
            <p:ph type="title"/>
          </p:nvPr>
        </p:nvSpPr>
        <p:spPr>
          <a:xfrm>
            <a:off x="783675" y="193215"/>
            <a:ext cx="7837500" cy="180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08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92"/>
          <p:cNvSpPr txBox="1"/>
          <p:nvPr>
            <p:ph idx="2" type="title"/>
          </p:nvPr>
        </p:nvSpPr>
        <p:spPr>
          <a:xfrm>
            <a:off x="491438" y="5762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STUDENT SDG COUNCILS</a:t>
            </a:r>
            <a:endParaRPr sz="2498"/>
          </a:p>
        </p:txBody>
      </p:sp>
      <p:sp>
        <p:nvSpPr>
          <p:cNvPr id="922" name="Google Shape;922;p92"/>
          <p:cNvSpPr txBox="1"/>
          <p:nvPr/>
        </p:nvSpPr>
        <p:spPr>
          <a:xfrm>
            <a:off x="660925" y="1188000"/>
            <a:ext cx="71049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Purpose: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Student voice and leadership in school SDG initiatives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Functions:</a:t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Plan and implement SDG projects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Lead awareness campaigns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Monitor school sustainability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Represent student perspectives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Connect with other schools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- Participate in national events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Democracy in Action</a:t>
            </a:r>
            <a:endParaRPr b="1" sz="1700"/>
          </a:p>
        </p:txBody>
      </p:sp>
      <p:pic>
        <p:nvPicPr>
          <p:cNvPr id="923" name="Google Shape;923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8575" y="-181475"/>
            <a:ext cx="7620000" cy="511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93"/>
          <p:cNvSpPr txBox="1"/>
          <p:nvPr>
            <p:ph idx="2" type="title"/>
          </p:nvPr>
        </p:nvSpPr>
        <p:spPr>
          <a:xfrm>
            <a:off x="447063" y="4397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SDG CHAMPIONS PROGRAM</a:t>
            </a:r>
            <a:endParaRPr sz="2498"/>
          </a:p>
        </p:txBody>
      </p:sp>
      <p:sp>
        <p:nvSpPr>
          <p:cNvPr id="929" name="Google Shape;929;p93"/>
          <p:cNvSpPr txBox="1"/>
          <p:nvPr/>
        </p:nvSpPr>
        <p:spPr>
          <a:xfrm>
            <a:off x="447075" y="950400"/>
            <a:ext cx="74838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Program: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and certification program for youth SDG leaders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Components: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- 40-hour training (knowledge, skills, leadership)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Action project requirement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Peer education component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Ongoing support network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Formal certification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Target: </a:t>
            </a:r>
            <a:r>
              <a:rPr lang="en"/>
              <a:t>2,000 certified Champions by 2028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Outcomes: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Youth equipped to lead change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Multiplier effect (champions train others)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Alumni network</a:t>
            </a:r>
            <a:endParaRPr/>
          </a:p>
        </p:txBody>
      </p:sp>
      <p:pic>
        <p:nvPicPr>
          <p:cNvPr id="930" name="Google Shape;930;p93"/>
          <p:cNvPicPr preferRelativeResize="0"/>
          <p:nvPr/>
        </p:nvPicPr>
        <p:blipFill rotWithShape="1">
          <a:blip r:embed="rId3">
            <a:alphaModFix/>
          </a:blip>
          <a:srcRect b="0" l="2969" r="0" t="0"/>
          <a:stretch/>
        </p:blipFill>
        <p:spPr>
          <a:xfrm>
            <a:off x="5364650" y="0"/>
            <a:ext cx="99914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94"/>
          <p:cNvSpPr txBox="1"/>
          <p:nvPr>
            <p:ph idx="2" type="title"/>
          </p:nvPr>
        </p:nvSpPr>
        <p:spPr>
          <a:xfrm>
            <a:off x="783675" y="1937725"/>
            <a:ext cx="85731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/>
              <a:t>MONITORING &amp; EVALUATION</a:t>
            </a:r>
            <a:endParaRPr sz="7000"/>
          </a:p>
        </p:txBody>
      </p:sp>
      <p:sp>
        <p:nvSpPr>
          <p:cNvPr id="936" name="Google Shape;936;p94"/>
          <p:cNvSpPr txBox="1"/>
          <p:nvPr>
            <p:ph type="title"/>
          </p:nvPr>
        </p:nvSpPr>
        <p:spPr>
          <a:xfrm>
            <a:off x="783675" y="193215"/>
            <a:ext cx="7837500" cy="1803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09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95"/>
          <p:cNvSpPr txBox="1"/>
          <p:nvPr>
            <p:ph idx="2" type="title"/>
          </p:nvPr>
        </p:nvSpPr>
        <p:spPr>
          <a:xfrm>
            <a:off x="447063" y="4397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M&amp;E FRAMEWORK</a:t>
            </a:r>
            <a:endParaRPr sz="2498"/>
          </a:p>
        </p:txBody>
      </p:sp>
      <p:sp>
        <p:nvSpPr>
          <p:cNvPr id="942" name="Google Shape;942;p95"/>
          <p:cNvSpPr txBox="1"/>
          <p:nvPr/>
        </p:nvSpPr>
        <p:spPr>
          <a:xfrm>
            <a:off x="447075" y="1078650"/>
            <a:ext cx="6648000" cy="3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Purpose: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 Track progress toward objectives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 Assess effectiveness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 Document lessons learned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 Ensure accountability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 Enable continuous improvement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Evaluation Schedule:</a:t>
            </a:r>
            <a:endParaRPr b="1"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 Baseline (Q1 2026)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 Quarterly progress reviews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 Annual evaluations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 Mid-term evaluation (Q3 2027)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- Final impact assessment (Q3 2028)</a:t>
            </a:r>
            <a:endParaRPr sz="1500"/>
          </a:p>
        </p:txBody>
      </p:sp>
      <p:pic>
        <p:nvPicPr>
          <p:cNvPr id="943" name="Google Shape;943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6896" y="1405462"/>
            <a:ext cx="5064654" cy="233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96"/>
          <p:cNvSpPr txBox="1"/>
          <p:nvPr>
            <p:ph idx="2" type="title"/>
          </p:nvPr>
        </p:nvSpPr>
        <p:spPr>
          <a:xfrm>
            <a:off x="447063" y="439788"/>
            <a:ext cx="7603500" cy="748200"/>
          </a:xfrm>
          <a:prstGeom prst="rect">
            <a:avLst/>
          </a:prstGeom>
        </p:spPr>
        <p:txBody>
          <a:bodyPr anchorCtr="0" anchor="t" bIns="68525" lIns="68525" spcFirstLastPara="1" rIns="68525" wrap="square" tIns="68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98"/>
              <a:t>KEY PERFORMANCE INDICATORS (KPIs)</a:t>
            </a:r>
            <a:endParaRPr sz="2498"/>
          </a:p>
        </p:txBody>
      </p:sp>
      <p:sp>
        <p:nvSpPr>
          <p:cNvPr id="949" name="Google Shape;949;p96"/>
          <p:cNvSpPr txBox="1"/>
          <p:nvPr/>
        </p:nvSpPr>
        <p:spPr>
          <a:xfrm>
            <a:off x="690075" y="1257100"/>
            <a:ext cx="38004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Education Integration: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ASPnet schools operational (Target: 200)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Teachers trained (Target: 6,000)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SDG curriculum integration (Target: 100%)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Awareness &amp; Engagement: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National awareness (Target: 80%)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Media reach and sentiment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Event participation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950" name="Google Shape;950;p96"/>
          <p:cNvSpPr txBox="1"/>
          <p:nvPr/>
        </p:nvSpPr>
        <p:spPr>
          <a:xfrm>
            <a:off x="4781925" y="1158000"/>
            <a:ext cx="30000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Partnerships: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Corporate partnerships (Target: 50)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Investment mobilized (Target: $15M)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Community partnerships (Target: 300)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</a:rPr>
              <a:t>Youth Leadership: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SDG Champions (Target: 2,000)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- Social enterprises (Target: 50)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97"/>
          <p:cNvSpPr txBox="1"/>
          <p:nvPr>
            <p:ph idx="2" type="title"/>
          </p:nvPr>
        </p:nvSpPr>
        <p:spPr>
          <a:xfrm>
            <a:off x="285450" y="1986325"/>
            <a:ext cx="8573100" cy="99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accent1"/>
                </a:solidFill>
              </a:rPr>
              <a:t>THANK YOU</a:t>
            </a:r>
            <a:endParaRPr sz="70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rand Style Guides">
  <a:themeElements>
    <a:clrScheme name="Simple Light">
      <a:dk1>
        <a:srgbClr val="000000"/>
      </a:dk1>
      <a:lt1>
        <a:srgbClr val="FFFFFF"/>
      </a:lt1>
      <a:dk2>
        <a:srgbClr val="B8B8B8"/>
      </a:dk2>
      <a:lt2>
        <a:srgbClr val="646464"/>
      </a:lt2>
      <a:accent1>
        <a:srgbClr val="299B5B"/>
      </a:accent1>
      <a:accent2>
        <a:srgbClr val="F3ECE9"/>
      </a:accent2>
      <a:accent3>
        <a:srgbClr val="01B6E1"/>
      </a:accent3>
      <a:accent4>
        <a:srgbClr val="F6F6F6"/>
      </a:accent4>
      <a:accent5>
        <a:srgbClr val="FFCA08"/>
      </a:accent5>
      <a:accent6>
        <a:srgbClr val="BF003D"/>
      </a:accent6>
      <a:hlink>
        <a:srgbClr val="6287C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